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7" r:id="rId4"/>
    <p:sldMasterId id="2147484059" r:id="rId5"/>
    <p:sldMasterId id="2147483963" r:id="rId6"/>
    <p:sldMasterId id="2147483966" r:id="rId7"/>
    <p:sldMasterId id="2147483997" r:id="rId8"/>
    <p:sldMasterId id="2147484013" r:id="rId9"/>
  </p:sldMasterIdLst>
  <p:notesMasterIdLst>
    <p:notesMasterId r:id="rId30"/>
  </p:notesMasterIdLst>
  <p:handoutMasterIdLst>
    <p:handoutMasterId r:id="rId31"/>
  </p:handoutMasterIdLst>
  <p:sldIdLst>
    <p:sldId id="2061" r:id="rId10"/>
    <p:sldId id="1989" r:id="rId11"/>
    <p:sldId id="2030" r:id="rId12"/>
    <p:sldId id="2032" r:id="rId13"/>
    <p:sldId id="2160" r:id="rId14"/>
    <p:sldId id="2172" r:id="rId15"/>
    <p:sldId id="2162" r:id="rId16"/>
    <p:sldId id="2163" r:id="rId17"/>
    <p:sldId id="2164" r:id="rId18"/>
    <p:sldId id="2040" r:id="rId19"/>
    <p:sldId id="2085" r:id="rId20"/>
    <p:sldId id="2166" r:id="rId21"/>
    <p:sldId id="2167" r:id="rId22"/>
    <p:sldId id="2168" r:id="rId23"/>
    <p:sldId id="2169" r:id="rId24"/>
    <p:sldId id="2170" r:id="rId25"/>
    <p:sldId id="2171" r:id="rId26"/>
    <p:sldId id="2158" r:id="rId27"/>
    <p:sldId id="2120" r:id="rId28"/>
    <p:sldId id="2009"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4" orient="horz" pos="890" userDrawn="1">
          <p15:clr>
            <a:srgbClr val="A4A3A4"/>
          </p15:clr>
        </p15:guide>
        <p15:guide id="15" orient="horz" pos="777" userDrawn="1">
          <p15:clr>
            <a:srgbClr val="A4A3A4"/>
          </p15:clr>
        </p15:guide>
        <p15:guide id="16" orient="horz" pos="1049" userDrawn="1">
          <p15:clr>
            <a:srgbClr val="A4A3A4"/>
          </p15:clr>
        </p15:guide>
        <p15:guide id="17" pos="3840">
          <p15:clr>
            <a:srgbClr val="A4A3A4"/>
          </p15:clr>
        </p15:guide>
        <p15:guide id="18" orient="horz" pos="21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945C14-6BEE-05D8-FB68-98105B70B833}" name="Gilsbach Nicole - Köln" initials="GNK" userId="S::nicole.gilsbach@bad-gmbh.de::b1ff00f6-ec79-411d-886a-789a7d67e241" providerId="AD"/>
  <p188:author id="{A15E1B76-A6AD-540A-C350-39564A26033B}" name="Wegner Britta - Bielefeld" initials="WBB" userId="S::britta.wegner@bad-gmbh.de::fec87c0d-de4e-40f8-bced-29d9b67082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nne Sabrina - Bonn" initials="SS-B" lastIdx="17" clrIdx="0">
    <p:extLst>
      <p:ext uri="{19B8F6BF-5375-455C-9EA6-DF929625EA0E}">
        <p15:presenceInfo xmlns:p15="http://schemas.microsoft.com/office/powerpoint/2012/main" userId="Sinne Sabrina - Bonn" providerId="None"/>
      </p:ext>
    </p:extLst>
  </p:cmAuthor>
  <p:cmAuthor id="2" name="Boris Penck" initials="BP" lastIdx="1" clrIdx="1">
    <p:extLst>
      <p:ext uri="{19B8F6BF-5375-455C-9EA6-DF929625EA0E}">
        <p15:presenceInfo xmlns:p15="http://schemas.microsoft.com/office/powerpoint/2012/main" userId="S::bp@productsup.onmicrosoft.com::e1e66b7e-d70d-41d0-aafc-d547d5896d53" providerId="AD"/>
      </p:ext>
    </p:extLst>
  </p:cmAuthor>
  <p:cmAuthor id="3" name="Penck" initials="P" lastIdx="1" clrIdx="2">
    <p:extLst>
      <p:ext uri="{19B8F6BF-5375-455C-9EA6-DF929625EA0E}">
        <p15:presenceInfo xmlns:p15="http://schemas.microsoft.com/office/powerpoint/2012/main" userId="Penck" providerId="None"/>
      </p:ext>
    </p:extLst>
  </p:cmAuthor>
  <p:cmAuthor id="4" name="Penck • BOAH" initials="P" lastIdx="6" clrIdx="3">
    <p:extLst>
      <p:ext uri="{19B8F6BF-5375-455C-9EA6-DF929625EA0E}">
        <p15:presenceInfo xmlns:p15="http://schemas.microsoft.com/office/powerpoint/2012/main" userId="Penck • BO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2E2"/>
    <a:srgbClr val="00528F"/>
    <a:srgbClr val="F87532"/>
    <a:srgbClr val="FFA6B8"/>
    <a:srgbClr val="FF7EA9"/>
    <a:srgbClr val="969CF6"/>
    <a:srgbClr val="5FB200"/>
    <a:srgbClr val="FFF5D7"/>
    <a:srgbClr val="E8792B"/>
    <a:srgbClr val="F49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1" autoAdjust="0"/>
    <p:restoredTop sz="76468" autoAdjust="0"/>
  </p:normalViewPr>
  <p:slideViewPr>
    <p:cSldViewPr snapToGrid="0" snapToObjects="1">
      <p:cViewPr varScale="1">
        <p:scale>
          <a:sx n="50" d="100"/>
          <a:sy n="50" d="100"/>
        </p:scale>
        <p:origin x="288" y="28"/>
      </p:cViewPr>
      <p:guideLst>
        <p:guide orient="horz" pos="890"/>
        <p:guide orient="horz" pos="777"/>
        <p:guide orient="horz" pos="1049"/>
        <p:guide pos="3840"/>
        <p:guide orient="horz" pos="2115"/>
      </p:guideLst>
    </p:cSldViewPr>
  </p:slideViewPr>
  <p:outlineViewPr>
    <p:cViewPr>
      <p:scale>
        <a:sx n="45" d="100"/>
        <a:sy n="45" d="100"/>
      </p:scale>
      <p:origin x="0" y="-61648"/>
    </p:cViewPr>
  </p:outlineViewPr>
  <p:notesTextViewPr>
    <p:cViewPr>
      <p:scale>
        <a:sx n="110" d="100"/>
        <a:sy n="110" d="100"/>
      </p:scale>
      <p:origin x="0" y="0"/>
    </p:cViewPr>
  </p:notesTextViewPr>
  <p:sorterViewPr>
    <p:cViewPr>
      <p:scale>
        <a:sx n="80" d="100"/>
        <a:sy n="80" d="100"/>
      </p:scale>
      <p:origin x="0" y="0"/>
    </p:cViewPr>
  </p:sorterViewPr>
  <p:notesViewPr>
    <p:cSldViewPr snapToGrid="0" snapToObjects="1" showGuides="1">
      <p:cViewPr varScale="1">
        <p:scale>
          <a:sx n="115" d="100"/>
          <a:sy n="115" d="100"/>
        </p:scale>
        <p:origin x="462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05773FF-7944-5444-A56B-2D3839C18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ußzeilenplatzhalter 3">
            <a:extLst>
              <a:ext uri="{FF2B5EF4-FFF2-40B4-BE49-F238E27FC236}">
                <a16:creationId xmlns:a16="http://schemas.microsoft.com/office/drawing/2014/main" id="{A2B1D352-0E18-3542-81DA-C094443B11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E2CCAC0A-A650-7942-AFB4-0AE3BE5056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7DC4E7-3CE7-C345-86DC-EA9EB3684B49}" type="slidenum">
              <a:rPr lang="en-US" smtClean="0"/>
              <a:t>‹Nr.›</a:t>
            </a:fld>
            <a:endParaRPr lang="en-US"/>
          </a:p>
        </p:txBody>
      </p:sp>
      <p:sp>
        <p:nvSpPr>
          <p:cNvPr id="3" name="Datumsplatzhalter 2">
            <a:extLst>
              <a:ext uri="{FF2B5EF4-FFF2-40B4-BE49-F238E27FC236}">
                <a16:creationId xmlns:a16="http://schemas.microsoft.com/office/drawing/2014/main" id="{CC371C29-9CCB-F54E-AA80-9939ECEE2F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2E7E1-E7B3-2542-94AC-5D5E250CC7DF}" type="datetimeFigureOut">
              <a:rPr lang="de-DE" smtClean="0"/>
              <a:t>10.04.2025</a:t>
            </a:fld>
            <a:endParaRPr lang="de-DE"/>
          </a:p>
        </p:txBody>
      </p:sp>
    </p:spTree>
    <p:extLst>
      <p:ext uri="{BB962C8B-B14F-4D97-AF65-F5344CB8AC3E}">
        <p14:creationId xmlns:p14="http://schemas.microsoft.com/office/powerpoint/2010/main" val="146498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1C72C-1BDF-A242-9E70-D507C9B9729C}" type="datetimeFigureOut">
              <a:rPr lang="en-US" smtClean="0"/>
              <a:t>4/10/2025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042E7-4A93-0748-AD7B-7364EC879AEE}" type="slidenum">
              <a:rPr lang="en-US" smtClean="0"/>
              <a:t>‹Nr.›</a:t>
            </a:fld>
            <a:endParaRPr lang="en-US"/>
          </a:p>
        </p:txBody>
      </p:sp>
    </p:spTree>
    <p:extLst>
      <p:ext uri="{BB962C8B-B14F-4D97-AF65-F5344CB8AC3E}">
        <p14:creationId xmlns:p14="http://schemas.microsoft.com/office/powerpoint/2010/main" val="3805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Rollen erklären</a:t>
            </a:r>
          </a:p>
          <a:p>
            <a:endParaRPr lang="de-DE" dirty="0"/>
          </a:p>
          <a:p>
            <a:r>
              <a:rPr lang="de-DE" dirty="0"/>
              <a:t>B.A.D = unterstützt bei dem Prozess </a:t>
            </a:r>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a:t>
            </a:fld>
            <a:endParaRPr lang="en-US"/>
          </a:p>
        </p:txBody>
      </p:sp>
    </p:spTree>
    <p:extLst>
      <p:ext uri="{BB962C8B-B14F-4D97-AF65-F5344CB8AC3E}">
        <p14:creationId xmlns:p14="http://schemas.microsoft.com/office/powerpoint/2010/main" val="63573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9C7A-767F-F9C2-581F-0F57105E7B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F53E69-DEAE-9A7C-C9FA-50D393B5DF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278B73-866D-EF4A-26B5-9C9E8E52C66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D99358B-E190-84C0-8558-F0D62BB0D788}"/>
              </a:ext>
            </a:extLst>
          </p:cNvPr>
          <p:cNvSpPr>
            <a:spLocks noGrp="1"/>
          </p:cNvSpPr>
          <p:nvPr>
            <p:ph type="sldNum" sz="quarter" idx="5"/>
          </p:nvPr>
        </p:nvSpPr>
        <p:spPr/>
        <p:txBody>
          <a:bodyPr/>
          <a:lstStyle/>
          <a:p>
            <a:fld id="{0AC042E7-4A93-0748-AD7B-7364EC879AEE}" type="slidenum">
              <a:rPr lang="en-US" smtClean="0"/>
              <a:t>11</a:t>
            </a:fld>
            <a:endParaRPr lang="en-US"/>
          </a:p>
        </p:txBody>
      </p:sp>
    </p:spTree>
    <p:extLst>
      <p:ext uri="{BB962C8B-B14F-4D97-AF65-F5344CB8AC3E}">
        <p14:creationId xmlns:p14="http://schemas.microsoft.com/office/powerpoint/2010/main" val="223551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Passen Sie die Felder an (gelbe Markierung). Die Angaben hierfür finden Sie in Ihrem Schulbericht  unter dem Punkt „III. Ergebnisse Lehrkräfte an Ihrer Schule“.</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12</a:t>
            </a:fld>
            <a:endParaRPr lang="en-US"/>
          </a:p>
        </p:txBody>
      </p:sp>
    </p:spTree>
    <p:extLst>
      <p:ext uri="{BB962C8B-B14F-4D97-AF65-F5344CB8AC3E}">
        <p14:creationId xmlns:p14="http://schemas.microsoft.com/office/powerpoint/2010/main" val="344220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Auf den nächsten Folien haben Sie Platz, um Ihre eigenen Ergebnisse einzufügen.</a:t>
            </a:r>
          </a:p>
          <a:p>
            <a:endParaRPr lang="de-DE" baseline="0" dirty="0"/>
          </a:p>
          <a:p>
            <a:r>
              <a:rPr lang="de-DE" baseline="0" dirty="0"/>
              <a:t>Sollten Sie keinen eigenen Bericht erhalten haben, weil weniger als fünf Lehrkräfte teilgenommen haben, stellen Sie nachfolgend bitte die allgemeinen Ergebnisse vor. Diese Diskussion können Sie mit Ihrem Kollegium nutzen, um auf Basis der allgemeinen Ergebnisse trotzdem individuelle Handlungsschwerpunkte festzulegen.</a:t>
            </a:r>
          </a:p>
          <a:p>
            <a:endParaRPr lang="de-DE" baseline="0" dirty="0"/>
          </a:p>
          <a:p>
            <a:r>
              <a:rPr lang="de-DE" baseline="0" dirty="0"/>
              <a:t>Diese Vorgehensweise bietet sich auch an, wenn Ihre Teilnahmequote Ihrer Einschätzung nach höher hätte ausfallen können.</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13</a:t>
            </a:fld>
            <a:endParaRPr lang="en-US"/>
          </a:p>
        </p:txBody>
      </p:sp>
    </p:spTree>
    <p:extLst>
      <p:ext uri="{BB962C8B-B14F-4D97-AF65-F5344CB8AC3E}">
        <p14:creationId xmlns:p14="http://schemas.microsoft.com/office/powerpoint/2010/main" val="27082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Fügen Sie auf den nachfolgenden Folien Ihr Schulergebnis ein, d.h. die Grafiken aus Teil 2 Ihres Schulberichts (siehe auch die Excel-Datei auf dem Datenträger der FFAW). </a:t>
            </a:r>
          </a:p>
          <a:p>
            <a:endParaRPr lang="de-DE" dirty="0"/>
          </a:p>
          <a:p>
            <a:r>
              <a:rPr lang="de-DE" dirty="0"/>
              <a:t>Markieren Sie Ihre Handlungsbedarfe und Ressourcen (siehe Auswertungsbeispiel).</a:t>
            </a:r>
          </a:p>
          <a:p>
            <a:endParaRPr lang="de-DE" dirty="0"/>
          </a:p>
          <a:p>
            <a:r>
              <a:rPr lang="de-DE" dirty="0"/>
              <a:t>Es empfiehlt sich bei der Vorstellung der Ergebnisse den Fragebogen zur Hand zu haben, um ggf. die jeweils dazu gehörigen Fragen vorlesen zu können. Dies hilft erfahrungsgemäß beim Verstehen der Ergebnisse.</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15</a:t>
            </a:fld>
            <a:endParaRPr lang="en-US"/>
          </a:p>
        </p:txBody>
      </p:sp>
    </p:spTree>
    <p:extLst>
      <p:ext uri="{BB962C8B-B14F-4D97-AF65-F5344CB8AC3E}">
        <p14:creationId xmlns:p14="http://schemas.microsoft.com/office/powerpoint/2010/main" val="392894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EB396-6345-F7D3-1FDD-EC5FC73CD0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2BC201-279E-A0A9-927B-122E5E9F7F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A0915B-5B33-5D88-4B98-6515FF8C5FF4}"/>
              </a:ext>
            </a:extLst>
          </p:cNvPr>
          <p:cNvSpPr>
            <a:spLocks noGrp="1"/>
          </p:cNvSpPr>
          <p:nvPr>
            <p:ph type="body" idx="1"/>
          </p:nvPr>
        </p:nvSpPr>
        <p:spPr/>
        <p:txBody>
          <a:bodyPr/>
          <a:lstStyle/>
          <a:p>
            <a:r>
              <a:rPr lang="de-DE" dirty="0"/>
              <a:t>Fügen Sie auf den nachfolgenden Folien Ihr Schulergebnis ein, d.h. die Grafiken aus Teil 2 Ihres Schulberichts (siehe auch die Excel-Datei auf dem Datenträger der FFAW). </a:t>
            </a:r>
          </a:p>
          <a:p>
            <a:endParaRPr lang="de-DE" dirty="0"/>
          </a:p>
          <a:p>
            <a:r>
              <a:rPr lang="de-DE" dirty="0"/>
              <a:t>Markieren Sie Ihre Handlungsbedarfe und Ressourcen (siehe Auswertungsbeispiel).</a:t>
            </a:r>
          </a:p>
          <a:p>
            <a:endParaRPr lang="de-DE" dirty="0"/>
          </a:p>
          <a:p>
            <a:r>
              <a:rPr lang="de-DE" dirty="0"/>
              <a:t>Es empfiehlt sich bei der Vorstellung der Ergebnisse den Fragebogen zur Hand zu haben, um ggf. die jeweils dazu gehörigen Fragen vorlesen zu können. Dies hilft erfahrungsgemäß beim Verstehen der Ergebnisse.</a:t>
            </a:r>
          </a:p>
          <a:p>
            <a:endParaRPr lang="de-DE" dirty="0"/>
          </a:p>
          <a:p>
            <a:endParaRPr lang="de-DE" dirty="0"/>
          </a:p>
        </p:txBody>
      </p:sp>
      <p:sp>
        <p:nvSpPr>
          <p:cNvPr id="4" name="Foliennummernplatzhalter 3">
            <a:extLst>
              <a:ext uri="{FF2B5EF4-FFF2-40B4-BE49-F238E27FC236}">
                <a16:creationId xmlns:a16="http://schemas.microsoft.com/office/drawing/2014/main" id="{965D9FAC-24D3-C565-5B8F-A54C7CF97DC5}"/>
              </a:ext>
            </a:extLst>
          </p:cNvPr>
          <p:cNvSpPr>
            <a:spLocks noGrp="1"/>
          </p:cNvSpPr>
          <p:nvPr>
            <p:ph type="sldNum" sz="quarter" idx="5"/>
          </p:nvPr>
        </p:nvSpPr>
        <p:spPr/>
        <p:txBody>
          <a:bodyPr/>
          <a:lstStyle/>
          <a:p>
            <a:fld id="{0AC042E7-4A93-0748-AD7B-7364EC879AEE}" type="slidenum">
              <a:rPr lang="en-US" smtClean="0"/>
              <a:t>16</a:t>
            </a:fld>
            <a:endParaRPr lang="en-US"/>
          </a:p>
        </p:txBody>
      </p:sp>
    </p:spTree>
    <p:extLst>
      <p:ext uri="{BB962C8B-B14F-4D97-AF65-F5344CB8AC3E}">
        <p14:creationId xmlns:p14="http://schemas.microsoft.com/office/powerpoint/2010/main" val="296442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Tragen Sie hier Ihre Ressourcen und Ihren Handlungsbedarf ein (vgl. Auswertungsbeispiel roter/grüner Pfeil).</a:t>
            </a:r>
          </a:p>
          <a:p>
            <a:endParaRPr lang="de-DE" dirty="0"/>
          </a:p>
          <a:p>
            <a:r>
              <a:rPr lang="de-DE" dirty="0"/>
              <a:t>Eventuell bietet es sich hier an, den hohen Handlungsbedarf gemeinsam mit dem Kollegium in eine Rangfolge zu bringen, d.h. zu priorisieren mit welchen Themen Sie in der weiteren Bearbeitung beginnen.</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17</a:t>
            </a:fld>
            <a:endParaRPr lang="en-US"/>
          </a:p>
        </p:txBody>
      </p:sp>
    </p:spTree>
    <p:extLst>
      <p:ext uri="{BB962C8B-B14F-4D97-AF65-F5344CB8AC3E}">
        <p14:creationId xmlns:p14="http://schemas.microsoft.com/office/powerpoint/2010/main" val="115325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Hier ein kurzer Ausblick auf nächste Schritte in der Umsetzung der Gefährdungsbeurteilung im Bereich psychosoziale Faktoren am Arbeitsplatz. Bitte nehmen Sie hierzu den gleichnamigen Leitfaden zur Hand.</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18</a:t>
            </a:fld>
            <a:endParaRPr lang="en-US"/>
          </a:p>
        </p:txBody>
      </p:sp>
    </p:spTree>
    <p:extLst>
      <p:ext uri="{BB962C8B-B14F-4D97-AF65-F5344CB8AC3E}">
        <p14:creationId xmlns:p14="http://schemas.microsoft.com/office/powerpoint/2010/main" val="153433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Bitte beziehen Sie Ihren Lehrerrat, Ihre </a:t>
            </a:r>
            <a:r>
              <a:rPr lang="de-DE" dirty="0" err="1"/>
              <a:t>AfG</a:t>
            </a:r>
            <a:r>
              <a:rPr lang="de-DE" dirty="0"/>
              <a:t> und Ihr Kollegium mit ein. Nutzen Sie das Formular „Maßnahmendokumentation“ für die prozessbegleitende Dokumentation der einzelnen Schritte.</a:t>
            </a:r>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19</a:t>
            </a:fld>
            <a:endParaRPr lang="en-US"/>
          </a:p>
        </p:txBody>
      </p:sp>
    </p:spTree>
    <p:extLst>
      <p:ext uri="{BB962C8B-B14F-4D97-AF65-F5344CB8AC3E}">
        <p14:creationId xmlns:p14="http://schemas.microsoft.com/office/powerpoint/2010/main" val="15658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a:effectLst/>
              </a:rPr>
              <a:t>Für erfahrene Teilnehmende:</a:t>
            </a:r>
          </a:p>
          <a:p>
            <a:pPr rtl="0">
              <a:buFont typeface="Arial" panose="020B0604020202020204" pitchFamily="34" charset="0"/>
              <a:buChar char="•"/>
            </a:pPr>
            <a:r>
              <a:rPr lang="de-DE" dirty="0">
                <a:effectLst/>
              </a:rPr>
              <a:t>Kurz und prägnant: Die Gefährdungsbeurteilung psycho-sozialer Belastungen</a:t>
            </a:r>
            <a:endParaRPr lang="de-DE" dirty="0"/>
          </a:p>
          <a:p>
            <a:pPr rtl="0">
              <a:buFont typeface="Arial" panose="020B0604020202020204" pitchFamily="34" charset="0"/>
              <a:buChar char="•"/>
            </a:pPr>
            <a:r>
              <a:rPr lang="de-DE" dirty="0">
                <a:effectLst/>
              </a:rPr>
              <a:t>Identifizierung von Handlungsfelder auf Basis des individuellen COPSOQ-Schulberichts</a:t>
            </a:r>
            <a:endParaRPr lang="de-DE" dirty="0"/>
          </a:p>
          <a:p>
            <a:pPr rtl="0">
              <a:buFont typeface="Arial" panose="020B0604020202020204" pitchFamily="34" charset="0"/>
              <a:buChar char="•"/>
            </a:pPr>
            <a:r>
              <a:rPr lang="de-DE" dirty="0">
                <a:effectLst/>
              </a:rPr>
              <a:t>Ansätze zur Implementierung eines nachhaltigen Folgeprozesses</a:t>
            </a:r>
            <a:endParaRPr lang="de-DE" dirty="0"/>
          </a:p>
          <a:p>
            <a:pPr rtl="0">
              <a:buFont typeface="Arial" panose="020B0604020202020204" pitchFamily="34" charset="0"/>
              <a:buChar char="•"/>
            </a:pPr>
            <a:r>
              <a:rPr lang="de-DE" dirty="0">
                <a:effectLst/>
              </a:rPr>
              <a:t>Methoden zur Steigerung der aktiven Beteiligung und des Engagements des Kollegiums</a:t>
            </a:r>
            <a:endParaRPr lang="de-DE" dirty="0"/>
          </a:p>
          <a:p>
            <a:pPr rtl="0">
              <a:buFont typeface="Arial" panose="020B0604020202020204" pitchFamily="34" charset="0"/>
              <a:buChar char="•"/>
            </a:pPr>
            <a:r>
              <a:rPr lang="de-DE" dirty="0">
                <a:effectLst/>
              </a:rPr>
              <a:t>Austausch zu bewährten Praktiken und Möglichkeit der Netzwerkbildung</a:t>
            </a:r>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2</a:t>
            </a:fld>
            <a:endParaRPr lang="en-US"/>
          </a:p>
        </p:txBody>
      </p:sp>
    </p:spTree>
    <p:extLst>
      <p:ext uri="{BB962C8B-B14F-4D97-AF65-F5344CB8AC3E}">
        <p14:creationId xmlns:p14="http://schemas.microsoft.com/office/powerpoint/2010/main" val="23963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a:latin typeface="Arial Narrow" pitchFamily="34" charset="0"/>
              </a:rPr>
              <a:t>Kernbotschaften zum Gesamtprozess:</a:t>
            </a:r>
          </a:p>
          <a:p>
            <a:pPr>
              <a:buFont typeface="Arial" pitchFamily="34" charset="0"/>
              <a:buNone/>
              <a:defRPr/>
            </a:pPr>
            <a:r>
              <a:rPr lang="de-DE" dirty="0">
                <a:latin typeface="Arial Narrow" pitchFamily="34" charset="0"/>
              </a:rPr>
              <a:t>Die GB Psychische Belastung ist mehr als das Instrument. Dabei wirkt die Gefährdungsbeurteilung nach § 5 ArbSchG</a:t>
            </a:r>
            <a:r>
              <a:rPr lang="de-DE" baseline="0" dirty="0">
                <a:latin typeface="Arial Narrow" pitchFamily="34" charset="0"/>
              </a:rPr>
              <a:t> </a:t>
            </a:r>
            <a:r>
              <a:rPr lang="de-DE" dirty="0">
                <a:latin typeface="Arial Narrow" pitchFamily="34" charset="0"/>
              </a:rPr>
              <a:t>mit der Pflicht zu Arbeitsschutzmaßnahmen</a:t>
            </a:r>
            <a:r>
              <a:rPr lang="de-DE" baseline="0" dirty="0">
                <a:latin typeface="Arial Narrow" pitchFamily="34" charset="0"/>
              </a:rPr>
              <a:t> nach § 3 ArbSchG zusammen (s. Folie zum Arbeitsschutzgesetz)</a:t>
            </a:r>
            <a:endParaRPr lang="de-DE" b="0" baseline="0" dirty="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dirty="0">
                <a:latin typeface="Arial Narrow" pitchFamily="34" charset="0"/>
              </a:rPr>
              <a:t>Sie ist ein Prozess mit folgenden Schritten:</a:t>
            </a:r>
          </a:p>
          <a:p>
            <a:pPr>
              <a:buFont typeface="Arial" pitchFamily="34" charset="0"/>
              <a:buNone/>
              <a:defRPr/>
            </a:pPr>
            <a:endParaRPr lang="de-DE" dirty="0">
              <a:latin typeface="Arial Narrow" pitchFamily="34" charset="0"/>
            </a:endParaRPr>
          </a:p>
          <a:p>
            <a:pPr marL="170638" indent="-170638">
              <a:buFont typeface="Arial" pitchFamily="34" charset="0"/>
              <a:buChar char="•"/>
              <a:defRPr/>
            </a:pPr>
            <a:r>
              <a:rPr lang="de-DE" dirty="0">
                <a:latin typeface="Arial Narrow" pitchFamily="34" charset="0"/>
                <a:sym typeface="Wingdings" pitchFamily="2" charset="2"/>
              </a:rPr>
              <a:t>Ermitteln der Wirksamkeit = Auswertung der Maßnahmen = Erfolgskontrolle: Was haben sie gebracht? </a:t>
            </a:r>
            <a:r>
              <a:rPr lang="de-DE" u="none" dirty="0">
                <a:solidFill>
                  <a:srgbClr val="FF0000"/>
                </a:solidFill>
                <a:latin typeface="Arial Narrow" pitchFamily="34" charset="0"/>
                <a:sym typeface="Wingdings" pitchFamily="2" charset="2"/>
              </a:rPr>
              <a:t>Sind die Maßnahmen nicht wirkungsvoll, muss über andere und weitere Maßnahmen nachgedacht werden. Erweisen sich die ursprünglichen oder veränderten Maßnahmen als wirksam, dürfen sie in Regelarbeitsprozesse integriert werden oder bleiben.</a:t>
            </a:r>
          </a:p>
          <a:p>
            <a:pPr marL="170638" indent="-170638">
              <a:buFont typeface="Arial" pitchFamily="34" charset="0"/>
              <a:buChar char="•"/>
              <a:defRPr/>
            </a:pPr>
            <a:r>
              <a:rPr lang="de-DE" u="none" dirty="0">
                <a:solidFill>
                  <a:srgbClr val="FF0000"/>
                </a:solidFill>
                <a:latin typeface="Arial Narrow" pitchFamily="34" charset="0"/>
                <a:sym typeface="Wingdings" pitchFamily="2" charset="2"/>
              </a:rPr>
              <a:t>Regelmäßige Überprüfung der Wirksamkeit.</a:t>
            </a:r>
            <a:r>
              <a:rPr lang="de-DE" u="none" baseline="0" dirty="0">
                <a:solidFill>
                  <a:srgbClr val="FF0000"/>
                </a:solidFill>
                <a:latin typeface="Arial Narrow" pitchFamily="34" charset="0"/>
                <a:sym typeface="Wingdings" pitchFamily="2" charset="2"/>
              </a:rPr>
              <a:t> Alle ergriffenen Maßnahmen müssen regelmäßig auf Wirksamkeit überprüft werden. Es kann durch Veränderungen im Personalbestand, durch kleine Änderungen im Arbeitsprozess, durch demografische Prozesse etc. dazu kommen, dass einst stimmige Maßnahmen nicht mehr greifen. Dann müssen entweder Maßnahmen nachgesteuert werden oder die gesamte GB auf Aktualität geprüft werden.</a:t>
            </a:r>
            <a:endParaRPr lang="de-DE" u="none" dirty="0">
              <a:solidFill>
                <a:srgbClr val="FF0000"/>
              </a:solidFill>
              <a:latin typeface="Arial Narrow" pitchFamily="34" charset="0"/>
              <a:sym typeface="Wingdings" pitchFamily="2" charset="2"/>
            </a:endParaRPr>
          </a:p>
          <a:p>
            <a:pPr marL="170658" indent="-170658">
              <a:buFont typeface="Arial" pitchFamily="34" charset="0"/>
              <a:buChar char="•"/>
              <a:defRPr/>
            </a:pPr>
            <a:r>
              <a:rPr lang="de-DE" dirty="0">
                <a:latin typeface="Arial Narrow" pitchFamily="34" charset="0"/>
                <a:sym typeface="Wingdings" pitchFamily="2" charset="2"/>
              </a:rPr>
              <a:t>Aktualität prüfen = Ist die GB noch ausreichend (regelmäßige Überprüfung, ob GB </a:t>
            </a:r>
            <a:r>
              <a:rPr lang="de-DE" dirty="0" err="1">
                <a:latin typeface="Arial Narrow" pitchFamily="34" charset="0"/>
                <a:sym typeface="Wingdings" pitchFamily="2" charset="2"/>
              </a:rPr>
              <a:t>Psych</a:t>
            </a:r>
            <a:r>
              <a:rPr lang="de-DE" dirty="0">
                <a:latin typeface="Arial Narrow" pitchFamily="34" charset="0"/>
                <a:sym typeface="Wingdings" pitchFamily="2" charset="2"/>
              </a:rPr>
              <a:t> noch stimmig ist oder z. B. aufgrund von Re-Strukturierungen, Aufbau neuer Arbeitsbereiche, technischer Veränderungen evtl. neue Erhebungen, die die GB </a:t>
            </a:r>
            <a:r>
              <a:rPr lang="de-DE" dirty="0" err="1">
                <a:latin typeface="Arial Narrow" pitchFamily="34" charset="0"/>
                <a:sym typeface="Wingdings" pitchFamily="2" charset="2"/>
              </a:rPr>
              <a:t>Psych</a:t>
            </a:r>
            <a:r>
              <a:rPr lang="de-DE" dirty="0">
                <a:latin typeface="Arial Narrow" pitchFamily="34" charset="0"/>
                <a:sym typeface="Wingdings" pitchFamily="2" charset="2"/>
              </a:rPr>
              <a:t> ergänzen, erforderlich sind).</a:t>
            </a:r>
            <a:endParaRPr lang="de-DE" u="sng" dirty="0">
              <a:latin typeface="Arial Narrow" pitchFamily="34" charset="0"/>
              <a:sym typeface="Wingdings" pitchFamily="2" charset="2"/>
            </a:endParaRPr>
          </a:p>
          <a:p>
            <a:pPr>
              <a:buFont typeface="Arial" pitchFamily="34" charset="0"/>
              <a:buNone/>
              <a:defRPr/>
            </a:pPr>
            <a:endParaRPr lang="de-DE" dirty="0">
              <a:latin typeface="Arial Narrow" pitchFamily="34" charset="0"/>
              <a:sym typeface="Wingdings" pitchFamily="2" charset="2"/>
            </a:endParaRPr>
          </a:p>
          <a:p>
            <a:pPr>
              <a:buFont typeface="Arial" pitchFamily="34" charset="0"/>
              <a:buNone/>
              <a:defRPr/>
            </a:pPr>
            <a:r>
              <a:rPr lang="de-DE" dirty="0">
                <a:latin typeface="Arial Narrow" pitchFamily="34" charset="0"/>
                <a:sym typeface="Wingdings" pitchFamily="2" charset="2"/>
              </a:rPr>
              <a:t>Während des gesamten Prozesses erforderlich:</a:t>
            </a:r>
          </a:p>
          <a:p>
            <a:pPr marL="170638" indent="-170638">
              <a:buFont typeface="Arial" pitchFamily="34" charset="0"/>
              <a:buChar char="•"/>
              <a:defRPr/>
            </a:pPr>
            <a:r>
              <a:rPr lang="de-DE" dirty="0">
                <a:latin typeface="Arial Narrow" pitchFamily="34" charset="0"/>
                <a:sym typeface="Wingdings" pitchFamily="2" charset="2"/>
              </a:rPr>
              <a:t>Dokumentation (siehe BAuA: Gefährdungsbeurteilung psychischer Belastung, S. 120: Laut Arbeitsschutzgesetz vorgeschrieben, beinhaltet auch Ergebnisse der Maßnahmen)</a:t>
            </a:r>
          </a:p>
          <a:p>
            <a:pPr>
              <a:defRPr/>
            </a:pPr>
            <a:endParaRPr lang="de-DE" dirty="0">
              <a:highlight>
                <a:srgbClr val="FFFF00"/>
              </a:highlight>
            </a:endParaRP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4</a:t>
            </a:fld>
            <a:endParaRPr lang="en-US"/>
          </a:p>
        </p:txBody>
      </p:sp>
    </p:spTree>
    <p:extLst>
      <p:ext uri="{BB962C8B-B14F-4D97-AF65-F5344CB8AC3E}">
        <p14:creationId xmlns:p14="http://schemas.microsoft.com/office/powerpoint/2010/main" val="407926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44"/>
              </a:spcBef>
            </a:pPr>
            <a:r>
              <a:rPr lang="de-DE" dirty="0"/>
              <a:t>Der COPSOQ (</a:t>
            </a:r>
            <a:r>
              <a:rPr lang="de-DE" dirty="0" err="1"/>
              <a:t>Copenhagen</a:t>
            </a:r>
            <a:r>
              <a:rPr lang="de-DE" dirty="0"/>
              <a:t> </a:t>
            </a:r>
            <a:r>
              <a:rPr lang="de-DE" dirty="0" err="1"/>
              <a:t>Psychosocial</a:t>
            </a:r>
            <a:r>
              <a:rPr lang="de-DE" dirty="0"/>
              <a:t> </a:t>
            </a:r>
            <a:r>
              <a:rPr lang="de-DE" dirty="0" err="1"/>
              <a:t>Questionnaire</a:t>
            </a:r>
            <a:r>
              <a:rPr lang="de-DE" dirty="0"/>
              <a:t>) ist ein wissenschaftlich validierter Fragebogen der FFAW (Freiburger Forschungsstelle für Arbeitswissenschaften) zur </a:t>
            </a:r>
            <a:r>
              <a:rPr lang="de-DE" b="1" dirty="0"/>
              <a:t>Erfassung psychischer Belastungen und Beanspruchungen </a:t>
            </a:r>
            <a:r>
              <a:rPr lang="de-DE" dirty="0"/>
              <a:t>bei der Arbeit. Er wird insbesondere im Rahmen der Gefährdungsbeurteilung psychosozialer Faktoren am Arbeitsplatz eingesetzt. Auf der Basis unserer Referenzdatenbank lassen sich die Ergebnisse Ihrer Befragung mit den Werten von mehr als 400.000 Beschäftigten, aber auch mit anderen Schulen vergleichen.</a:t>
            </a:r>
            <a:endParaRPr lang="de-DE" dirty="0">
              <a:ea typeface="ＭＳ Ｐゴシック" pitchFamily="34" charset="-128"/>
            </a:endParaRPr>
          </a:p>
          <a:p>
            <a:endParaRPr lang="de-DE" dirty="0">
              <a:ea typeface="ＭＳ Ｐゴシック" pitchFamily="34" charset="-128"/>
            </a:endParaRPr>
          </a:p>
          <a:p>
            <a:r>
              <a:rPr lang="de-DE" dirty="0">
                <a:ea typeface="ＭＳ Ｐゴシック" pitchFamily="34" charset="-128"/>
              </a:rPr>
              <a:t>Um den berufsgruppenspezifischen Belastungen von Lehrkräften gerecht zu werden, wird der Standard-COPSOQ-Fragebogen mit seinen 85 Items (Fragen) um einen </a:t>
            </a:r>
            <a:r>
              <a:rPr lang="de-DE" b="1" dirty="0">
                <a:ea typeface="ＭＳ Ｐゴシック" pitchFamily="34" charset="-128"/>
              </a:rPr>
              <a:t>schulspezifischen Fragenteil </a:t>
            </a:r>
            <a:r>
              <a:rPr lang="de-DE" dirty="0">
                <a:ea typeface="ＭＳ Ｐゴシック" pitchFamily="34" charset="-128"/>
              </a:rPr>
              <a:t>ergänzt.</a:t>
            </a:r>
          </a:p>
          <a:p>
            <a:endParaRPr lang="de-DE" dirty="0">
              <a:ea typeface="ＭＳ Ｐゴシック" pitchFamily="34" charset="-128"/>
            </a:endParaRPr>
          </a:p>
          <a:p>
            <a:r>
              <a:rPr lang="de-DE" dirty="0">
                <a:ea typeface="ＭＳ Ｐゴシック" pitchFamily="34" charset="-128"/>
              </a:rPr>
              <a:t>Die einzelnen Skalen können in Vergleich zu der COPSOQ-I; II und III-Befragung, die eigene Schulform in NRW, alle Schulen in NRW und ein Vergleich zu anderen Berufsgruppen gesetzt werden. </a:t>
            </a:r>
          </a:p>
          <a:p>
            <a:endParaRPr lang="de-DE" dirty="0">
              <a:ea typeface="ＭＳ Ｐゴシック" pitchFamily="34" charset="-128"/>
            </a:endParaRPr>
          </a:p>
          <a:p>
            <a:pPr marL="0" indent="0">
              <a:buFont typeface="Arial" pitchFamily="34" charset="0"/>
              <a:buNone/>
              <a:defRPr/>
            </a:pPr>
            <a:r>
              <a:rPr lang="de-DE" b="1" dirty="0">
                <a:solidFill>
                  <a:srgbClr val="000000"/>
                </a:solidFill>
                <a:latin typeface="Arial Narrow" pitchFamily="34" charset="0"/>
                <a:ea typeface="Times New Roman" pitchFamily="18" charset="0"/>
                <a:cs typeface="Arial" charset="0"/>
              </a:rPr>
              <a:t>Allgemein</a:t>
            </a:r>
          </a:p>
          <a:p>
            <a:pPr marL="177655" indent="-177655">
              <a:buFont typeface="Arial" pitchFamily="34" charset="0"/>
              <a:buChar char="•"/>
              <a:defRPr/>
            </a:pPr>
            <a:r>
              <a:rPr lang="de-DE" dirty="0">
                <a:solidFill>
                  <a:srgbClr val="000000"/>
                </a:solidFill>
                <a:latin typeface="Arial Narrow" pitchFamily="34" charset="0"/>
                <a:ea typeface="Times New Roman" pitchFamily="18" charset="0"/>
                <a:cs typeface="Arial" charset="0"/>
              </a:rPr>
              <a:t>Zusätzlich werden soziodemografische Merkmale (Alter, Geschlecht, Beruf) ergänzt.</a:t>
            </a:r>
          </a:p>
          <a:p>
            <a:pPr marL="177655" indent="-177655">
              <a:buFont typeface="Arial" pitchFamily="34" charset="0"/>
              <a:buChar char="•"/>
              <a:defRPr/>
            </a:pPr>
            <a:r>
              <a:rPr lang="de-DE" dirty="0">
                <a:solidFill>
                  <a:srgbClr val="000000"/>
                </a:solidFill>
                <a:latin typeface="Arial Narrow" pitchFamily="34" charset="0"/>
                <a:ea typeface="Times New Roman" pitchFamily="18" charset="0"/>
                <a:cs typeface="Arial" charset="0"/>
              </a:rPr>
              <a:t>Das Ausfüllen des Bogens ist vollständig </a:t>
            </a:r>
            <a:r>
              <a:rPr lang="de-DE" b="1" dirty="0">
                <a:solidFill>
                  <a:srgbClr val="000000"/>
                </a:solidFill>
                <a:latin typeface="Arial Narrow" pitchFamily="34" charset="0"/>
                <a:ea typeface="Times New Roman" pitchFamily="18" charset="0"/>
                <a:cs typeface="Arial" charset="0"/>
              </a:rPr>
              <a:t>anonym</a:t>
            </a:r>
            <a:r>
              <a:rPr lang="de-DE" dirty="0">
                <a:solidFill>
                  <a:srgbClr val="000000"/>
                </a:solidFill>
                <a:latin typeface="Arial Narrow" pitchFamily="34" charset="0"/>
                <a:ea typeface="Times New Roman" pitchFamily="18" charset="0"/>
                <a:cs typeface="Arial" charset="0"/>
              </a:rPr>
              <a:t> und </a:t>
            </a:r>
            <a:r>
              <a:rPr lang="de-DE" b="1" dirty="0">
                <a:solidFill>
                  <a:srgbClr val="000000"/>
                </a:solidFill>
                <a:latin typeface="Arial Narrow" pitchFamily="34" charset="0"/>
                <a:ea typeface="Times New Roman" pitchFamily="18" charset="0"/>
                <a:cs typeface="Arial" charset="0"/>
              </a:rPr>
              <a:t>freiwillig</a:t>
            </a:r>
            <a:r>
              <a:rPr lang="de-DE" dirty="0">
                <a:solidFill>
                  <a:srgbClr val="000000"/>
                </a:solidFill>
                <a:latin typeface="Arial Narrow" pitchFamily="34" charset="0"/>
                <a:ea typeface="Times New Roman" pitchFamily="18" charset="0"/>
                <a:cs typeface="Arial" charset="0"/>
              </a:rPr>
              <a:t>. Es dauert ca. </a:t>
            </a:r>
            <a:r>
              <a:rPr lang="de-DE" b="1" dirty="0">
                <a:solidFill>
                  <a:srgbClr val="000000"/>
                </a:solidFill>
                <a:latin typeface="Arial Narrow" pitchFamily="34" charset="0"/>
                <a:ea typeface="Times New Roman" pitchFamily="18" charset="0"/>
                <a:cs typeface="Arial" charset="0"/>
              </a:rPr>
              <a:t>30 Minuten</a:t>
            </a:r>
            <a:r>
              <a:rPr lang="de-DE" dirty="0">
                <a:solidFill>
                  <a:srgbClr val="000000"/>
                </a:solidFill>
                <a:latin typeface="Arial Narrow" pitchFamily="34" charset="0"/>
                <a:ea typeface="Times New Roman" pitchFamily="18" charset="0"/>
                <a:cs typeface="Arial" charset="0"/>
              </a:rPr>
              <a:t>.</a:t>
            </a:r>
          </a:p>
          <a:p>
            <a:pPr marL="177655" indent="-177655">
              <a:buFont typeface="Arial" pitchFamily="34" charset="0"/>
              <a:buChar char="•"/>
              <a:defRPr/>
            </a:pPr>
            <a:r>
              <a:rPr lang="de-DE" dirty="0">
                <a:solidFill>
                  <a:srgbClr val="000000"/>
                </a:solidFill>
                <a:latin typeface="Arial Narrow" pitchFamily="34" charset="0"/>
                <a:ea typeface="Times New Roman" pitchFamily="18" charset="0"/>
                <a:cs typeface="Arial" charset="0"/>
              </a:rPr>
              <a:t>Die Lehrkräfte haben zusätzlich die Möglichkeit, auf offene Fragen zu antworten, die ebenfalls ausgewertet werden.</a:t>
            </a: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5</a:t>
            </a:fld>
            <a:endParaRPr lang="en-US"/>
          </a:p>
        </p:txBody>
      </p:sp>
    </p:spTree>
    <p:extLst>
      <p:ext uri="{BB962C8B-B14F-4D97-AF65-F5344CB8AC3E}">
        <p14:creationId xmlns:p14="http://schemas.microsoft.com/office/powerpoint/2010/main" val="388112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zeigt die abgefragten Merkmalsbereiche.</a:t>
            </a:r>
          </a:p>
          <a:p>
            <a:r>
              <a:rPr lang="de-DE" dirty="0"/>
              <a:t>Hierin werden die Belastungen aus den Arbeitsinhalten, den sozialen Beziehungen, der Arbeitsumgebung, der Arbeitsorganisation und den neuen Arbeitsformen am Arbeitsplatz berücksichtigt. Auch die Beanspruchungen, welche sich aus den Belastungen ergeben werden hierin mit erfasst. </a:t>
            </a:r>
          </a:p>
          <a:p>
            <a:r>
              <a:rPr lang="de-DE" dirty="0"/>
              <a:t>Als Ergänzung der Standardversion werden schulspezifische Belastungen miterhoben.</a:t>
            </a:r>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050" kern="1200" dirty="0">
                <a:solidFill>
                  <a:schemeClr val="tx1"/>
                </a:solidFill>
                <a:effectLst/>
                <a:latin typeface="+mn-lt"/>
                <a:ea typeface="Geneva" pitchFamily="-1" charset="-128"/>
                <a:cs typeface="+mn-cs"/>
              </a:rPr>
              <a:t>Diese Skalen wurden orientieren sich an der GDA-Leitlinie. Diese gibt vor welche Themenfelder bei der GB psycho-sozialer Faktoren am Arbeitsplatz abzufragen sind.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050" kern="1200" dirty="0">
                <a:solidFill>
                  <a:schemeClr val="tx1"/>
                </a:solidFill>
                <a:effectLst/>
                <a:latin typeface="+mn-lt"/>
                <a:ea typeface="Geneva" pitchFamily="-1" charset="-128"/>
                <a:cs typeface="+mn-cs"/>
              </a:rPr>
              <a:t>Die GDA (Gemeinsame Deutsche Arbeitsschutzstrategie) ist eine im ArbSchG und im SGB VII verankerte Plattform von Bund, Ländern und Unfallversicherungsträgern. </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6</a:t>
            </a:fld>
            <a:endParaRPr lang="en-US"/>
          </a:p>
        </p:txBody>
      </p:sp>
    </p:spTree>
    <p:extLst>
      <p:ext uri="{BB962C8B-B14F-4D97-AF65-F5344CB8AC3E}">
        <p14:creationId xmlns:p14="http://schemas.microsoft.com/office/powerpoint/2010/main" val="101570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0" u="none" dirty="0"/>
              <a:t>Mit dieser 3. Umsetzungswelle wird im Schulbericht </a:t>
            </a:r>
            <a:r>
              <a:rPr lang="de-DE" sz="2400" b="0" u="none" dirty="0">
                <a:effectLst/>
                <a:latin typeface="Calibri" panose="020F0502020204030204" pitchFamily="34" charset="0"/>
                <a:ea typeface="Times New Roman" panose="02020603050405020304" pitchFamily="18" charset="0"/>
              </a:rPr>
              <a:t>der </a:t>
            </a:r>
            <a:r>
              <a:rPr lang="de-DE" sz="2400" dirty="0">
                <a:effectLst/>
                <a:latin typeface="Calibri" panose="020F0502020204030204" pitchFamily="34" charset="0"/>
                <a:ea typeface="Times New Roman" panose="02020603050405020304" pitchFamily="18" charset="0"/>
              </a:rPr>
              <a:t>Prosatext im Teil 1 durch eine Art Heatmap ersetzt (Bsp. Auszug in der Folie, Heatmap bildet alle Skalen ab)</a:t>
            </a:r>
            <a:endParaRPr lang="de-DE" sz="2400" dirty="0">
              <a:effectLst/>
              <a:latin typeface="Calibri" panose="020F0502020204030204" pitchFamily="34" charset="0"/>
              <a:ea typeface="Calibri" panose="020F0502020204030204" pitchFamily="34" charset="0"/>
            </a:endParaRPr>
          </a:p>
          <a:p>
            <a:endParaRPr lang="de-DE" b="1" u="sng" dirty="0"/>
          </a:p>
          <a:p>
            <a:endParaRPr lang="de-DE" b="1" u="sng" dirty="0"/>
          </a:p>
          <a:p>
            <a:r>
              <a:rPr lang="de-DE" b="1" u="sng" dirty="0"/>
              <a:t>Hinweis: (für die SL)</a:t>
            </a:r>
          </a:p>
          <a:p>
            <a:r>
              <a:rPr lang="de-DE" dirty="0"/>
              <a:t>-&gt; wichtigsten Befunde können ins Fact Sheet zur Kommunikation ans Kollegium aufgenommen werden</a:t>
            </a:r>
          </a:p>
          <a:p>
            <a:endParaRPr lang="de-DE" dirty="0"/>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7</a:t>
            </a:fld>
            <a:endParaRPr lang="en-US"/>
          </a:p>
        </p:txBody>
      </p:sp>
    </p:spTree>
    <p:extLst>
      <p:ext uri="{BB962C8B-B14F-4D97-AF65-F5344CB8AC3E}">
        <p14:creationId xmlns:p14="http://schemas.microsoft.com/office/powerpoint/2010/main" val="324691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Bzgl. Skalen und Mittelwerte interpretieren -&gt; Interpretation der Punktwerte in Ihren Balkendiagrammen: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Bitte nehmen Sie an dieser Stelle den Fragebogen zur Hand. Anhand der Gesamtübersicht können Sie nachschauen, welche Fragen sich zu welcher Skala</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zuordnen lassen und welche Antwortmöglichkeiten es gegeben hat. Jede Antwortmöglichkeit der 5-stufigen-Skala steht für einen Punktwert (z.B. immer =</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100, oft = 75, manchmal = 50 usw.) Aus den Antworten Ihres Kollegiums ist für jede Skala so der Mittelwert berechnet worden. Es handelt sich somit um</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Punktwerte, KEINE Prozentwerte.</a:t>
            </a:r>
          </a:p>
          <a:p>
            <a:pPr marL="0" indent="0" algn="l" rtl="0" eaLnBrk="0" fontAlgn="base" hangingPunct="0">
              <a:lnSpc>
                <a:spcPct val="120000"/>
              </a:lnSpc>
              <a:spcBef>
                <a:spcPct val="30000"/>
              </a:spcBef>
              <a:spcAft>
                <a:spcPct val="0"/>
              </a:spcAft>
              <a:buClr>
                <a:srgbClr val="008853"/>
              </a:buClr>
              <a:tabLst>
                <a:tab pos="269875" algn="l"/>
              </a:tabLst>
              <a:defRPr/>
            </a:pPr>
            <a:endParaRPr kumimoji="1" lang="de-DE" sz="1200" kern="1200" baseline="0" dirty="0">
              <a:solidFill>
                <a:schemeClr val="tx1"/>
              </a:solidFill>
              <a:latin typeface="+mn-lt"/>
              <a:ea typeface="Geneva" pitchFamily="-1" charset="-128"/>
              <a:cs typeface="+mn-cs"/>
            </a:endParaRP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Bzgl. Auswertungsparameter:</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In den Notizen der vorherigen Folie ist bereits beschrieben, dass Sie Ihren individuellen Handlungsbedarf aus dem Vergleich der Mittelwerte ableiten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können. Die Darstellung der Auswertungsparameter auf dieser Folie gibt Ihnen Zahlenwerte zur Orientierung.</a:t>
            </a:r>
          </a:p>
          <a:p>
            <a:endParaRPr lang="de-DE" dirty="0"/>
          </a:p>
        </p:txBody>
      </p:sp>
      <p:sp>
        <p:nvSpPr>
          <p:cNvPr id="4" name="Foliennummernplatzhalter 3"/>
          <p:cNvSpPr>
            <a:spLocks noGrp="1"/>
          </p:cNvSpPr>
          <p:nvPr>
            <p:ph type="sldNum" sz="quarter" idx="5"/>
          </p:nvPr>
        </p:nvSpPr>
        <p:spPr/>
        <p:txBody>
          <a:bodyPr/>
          <a:lstStyle/>
          <a:p>
            <a:fld id="{0AC042E7-4A93-0748-AD7B-7364EC879AEE}" type="slidenum">
              <a:rPr lang="en-US" smtClean="0"/>
              <a:t>8</a:t>
            </a:fld>
            <a:endParaRPr lang="en-US"/>
          </a:p>
        </p:txBody>
      </p:sp>
    </p:spTree>
    <p:extLst>
      <p:ext uri="{BB962C8B-B14F-4D97-AF65-F5344CB8AC3E}">
        <p14:creationId xmlns:p14="http://schemas.microsoft.com/office/powerpoint/2010/main" val="218435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0CCAE-4741-B3A2-89A0-1025411736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1DD1ED-04BE-E932-07C2-1E612D8551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73E564-68FF-419C-0AFD-D3E03EFA83BE}"/>
              </a:ext>
            </a:extLst>
          </p:cNvPr>
          <p:cNvSpPr>
            <a:spLocks noGrp="1"/>
          </p:cNvSpPr>
          <p:nvPr>
            <p:ph type="body" idx="1"/>
          </p:nvPr>
        </p:nvSpPr>
        <p:spPr/>
        <p:txBody>
          <a:bodyPr/>
          <a:lstStyle/>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Bzgl. Skalen und Mittelwerte interpretieren -&gt; Interpretation der Punktwerte in Ihren Balkendiagrammen: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Bitte nehmen Sie an dieser Stelle den Fragebogen zur Hand. Anhand der Gesamtübersicht können Sie nachschauen, welche Fragen sich zu welcher Skala</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zuordnen lassen und welche Antwortmöglichkeiten es gegeben hat. Jede Antwortmöglichkeit der 5-stufigen-Skala steht für einen Punktwert (z.B. immer =</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100, oft = 75, manchmal = 50 usw.) Aus den Antworten Ihres Kollegiums ist für jede Skala so der Mittelwert berechnet worden. Es handelt sich somit um</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Punktwerte, KEINE Prozentwerte.</a:t>
            </a:r>
          </a:p>
          <a:p>
            <a:pPr marL="0" indent="0" algn="l" rtl="0" eaLnBrk="0" fontAlgn="base" hangingPunct="0">
              <a:lnSpc>
                <a:spcPct val="120000"/>
              </a:lnSpc>
              <a:spcBef>
                <a:spcPct val="30000"/>
              </a:spcBef>
              <a:spcAft>
                <a:spcPct val="0"/>
              </a:spcAft>
              <a:buClr>
                <a:srgbClr val="008853"/>
              </a:buClr>
              <a:tabLst>
                <a:tab pos="269875" algn="l"/>
              </a:tabLst>
              <a:defRPr/>
            </a:pPr>
            <a:endParaRPr kumimoji="1" lang="de-DE" sz="1200" kern="1200" baseline="0" dirty="0">
              <a:solidFill>
                <a:schemeClr val="tx1"/>
              </a:solidFill>
              <a:latin typeface="+mn-lt"/>
              <a:ea typeface="Geneva" pitchFamily="-1" charset="-128"/>
              <a:cs typeface="+mn-cs"/>
            </a:endParaRP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Bzgl. Auswertungsparameter:</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In den Notizen der vorherigen Folie ist bereits beschrieben, dass Sie Ihren individuellen Handlungsbedarf aus dem Vergleich der Mittelwerte ableiten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200" kern="1200" baseline="0" dirty="0">
                <a:solidFill>
                  <a:schemeClr val="tx1"/>
                </a:solidFill>
                <a:latin typeface="+mn-lt"/>
                <a:ea typeface="Geneva" pitchFamily="-1" charset="-128"/>
                <a:cs typeface="+mn-cs"/>
              </a:rPr>
              <a:t>können. Die Darstellung der Auswertungsparameter auf dieser Folie gibt Ihnen Zahlenwerte zur Orientierung.</a:t>
            </a:r>
          </a:p>
          <a:p>
            <a:endParaRPr lang="de-DE" dirty="0"/>
          </a:p>
        </p:txBody>
      </p:sp>
      <p:sp>
        <p:nvSpPr>
          <p:cNvPr id="4" name="Foliennummernplatzhalter 3">
            <a:extLst>
              <a:ext uri="{FF2B5EF4-FFF2-40B4-BE49-F238E27FC236}">
                <a16:creationId xmlns:a16="http://schemas.microsoft.com/office/drawing/2014/main" id="{F4A7C817-0AB8-53F8-8AFF-D60EF0917FAB}"/>
              </a:ext>
            </a:extLst>
          </p:cNvPr>
          <p:cNvSpPr>
            <a:spLocks noGrp="1"/>
          </p:cNvSpPr>
          <p:nvPr>
            <p:ph type="sldNum" sz="quarter" idx="5"/>
          </p:nvPr>
        </p:nvSpPr>
        <p:spPr/>
        <p:txBody>
          <a:bodyPr/>
          <a:lstStyle/>
          <a:p>
            <a:fld id="{0AC042E7-4A93-0748-AD7B-7364EC879AEE}" type="slidenum">
              <a:rPr lang="en-US" smtClean="0"/>
              <a:t>9</a:t>
            </a:fld>
            <a:endParaRPr lang="en-US"/>
          </a:p>
        </p:txBody>
      </p:sp>
    </p:spTree>
    <p:extLst>
      <p:ext uri="{BB962C8B-B14F-4D97-AF65-F5344CB8AC3E}">
        <p14:creationId xmlns:p14="http://schemas.microsoft.com/office/powerpoint/2010/main" val="286578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Auswertungsbeispiel</a:t>
            </a:r>
          </a:p>
          <a:p>
            <a:endParaRPr lang="de-DE"/>
          </a:p>
        </p:txBody>
      </p:sp>
      <p:sp>
        <p:nvSpPr>
          <p:cNvPr id="4" name="Foliennummernplatzhalter 3"/>
          <p:cNvSpPr>
            <a:spLocks noGrp="1"/>
          </p:cNvSpPr>
          <p:nvPr>
            <p:ph type="sldNum" sz="quarter" idx="5"/>
          </p:nvPr>
        </p:nvSpPr>
        <p:spPr/>
        <p:txBody>
          <a:bodyPr/>
          <a:lstStyle/>
          <a:p>
            <a:fld id="{0AC042E7-4A93-0748-AD7B-7364EC879AEE}" type="slidenum">
              <a:rPr lang="en-US" smtClean="0"/>
              <a:t>10</a:t>
            </a:fld>
            <a:endParaRPr lang="en-US"/>
          </a:p>
        </p:txBody>
      </p:sp>
    </p:spTree>
    <p:extLst>
      <p:ext uri="{BB962C8B-B14F-4D97-AF65-F5344CB8AC3E}">
        <p14:creationId xmlns:p14="http://schemas.microsoft.com/office/powerpoint/2010/main" val="91847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od">
    <p:spTree>
      <p:nvGrpSpPr>
        <p:cNvPr id="1" name=""/>
        <p:cNvGrpSpPr/>
        <p:nvPr/>
      </p:nvGrpSpPr>
      <p:grpSpPr>
        <a:xfrm>
          <a:off x="0" y="0"/>
          <a:ext cx="0" cy="0"/>
          <a:chOff x="0" y="0"/>
          <a:chExt cx="0" cy="0"/>
        </a:xfrm>
      </p:grpSpPr>
      <p:sp>
        <p:nvSpPr>
          <p:cNvPr id="2" name="Bildplatzhalter 3">
            <a:extLst>
              <a:ext uri="{FF2B5EF4-FFF2-40B4-BE49-F238E27FC236}">
                <a16:creationId xmlns:a16="http://schemas.microsoft.com/office/drawing/2014/main" id="{61F3D6E9-8C59-454F-9B10-6D7B1AA1DAFE}"/>
              </a:ext>
            </a:extLst>
          </p:cNvPr>
          <p:cNvSpPr>
            <a:spLocks noGrp="1"/>
          </p:cNvSpPr>
          <p:nvPr>
            <p:ph type="pic" sz="quarter" idx="12" hasCustomPrompt="1"/>
          </p:nvPr>
        </p:nvSpPr>
        <p:spPr>
          <a:xfrm>
            <a:off x="0" y="0"/>
            <a:ext cx="12192000" cy="6858000"/>
          </a:xfrm>
          <a:prstGeom prst="rect">
            <a:avLst/>
          </a:prstGeom>
          <a:solidFill>
            <a:schemeClr val="bg1">
              <a:lumMod val="20000"/>
              <a:lumOff val="80000"/>
            </a:schemeClr>
          </a:solidFill>
          <a:ln>
            <a:noFill/>
          </a:ln>
        </p:spPr>
        <p:txBody>
          <a:bodyPr/>
          <a:lstStyle>
            <a:lvl1pPr algn="ctr">
              <a:buNone/>
              <a:defRPr sz="2000">
                <a:latin typeface="Arial" panose="020B0604020202020204" pitchFamily="34" charset="0"/>
                <a:cs typeface="Arial" panose="020B0604020202020204" pitchFamily="34" charset="0"/>
              </a:defRPr>
            </a:lvl1pPr>
          </a:lstStyle>
          <a:p>
            <a:r>
              <a:rPr lang="en-US" dirty="0"/>
              <a:t>Bild Platzhalter</a:t>
            </a:r>
          </a:p>
        </p:txBody>
      </p:sp>
    </p:spTree>
    <p:extLst>
      <p:ext uri="{BB962C8B-B14F-4D97-AF65-F5344CB8AC3E}">
        <p14:creationId xmlns:p14="http://schemas.microsoft.com/office/powerpoint/2010/main" val="330594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1" name="Bildplatzhalter 3">
            <a:extLst>
              <a:ext uri="{FF2B5EF4-FFF2-40B4-BE49-F238E27FC236}">
                <a16:creationId xmlns:a16="http://schemas.microsoft.com/office/drawing/2014/main" id="{906D3A27-2F6E-194E-B0DE-6823872A239B}"/>
              </a:ext>
            </a:extLst>
          </p:cNvPr>
          <p:cNvSpPr>
            <a:spLocks noGrp="1"/>
          </p:cNvSpPr>
          <p:nvPr>
            <p:ph type="pic" sz="quarter" idx="12" hasCustomPrompt="1"/>
          </p:nvPr>
        </p:nvSpPr>
        <p:spPr>
          <a:xfrm>
            <a:off x="0" y="0"/>
            <a:ext cx="12192000" cy="5121275"/>
          </a:xfrm>
          <a:prstGeom prst="rect">
            <a:avLst/>
          </a:prstGeom>
          <a:solidFill>
            <a:schemeClr val="bg1">
              <a:lumMod val="20000"/>
              <a:lumOff val="80000"/>
            </a:schemeClr>
          </a:solidFill>
          <a:ln>
            <a:noFill/>
          </a:ln>
        </p:spPr>
        <p:txBody>
          <a:bodyPr/>
          <a:lstStyle>
            <a:lvl1pPr algn="ctr">
              <a:buNone/>
              <a:defRPr sz="2000">
                <a:latin typeface="Arial" panose="020B0604020202020204" pitchFamily="34" charset="0"/>
                <a:cs typeface="Arial" panose="020B0604020202020204" pitchFamily="34" charset="0"/>
              </a:defRPr>
            </a:lvl1pPr>
          </a:lstStyle>
          <a:p>
            <a:r>
              <a:rPr lang="en-US" dirty="0" err="1"/>
              <a:t>Moodbild</a:t>
            </a:r>
            <a:r>
              <a:rPr lang="en-US" dirty="0"/>
              <a:t> Platzhalter</a:t>
            </a:r>
          </a:p>
        </p:txBody>
      </p:sp>
      <p:sp>
        <p:nvSpPr>
          <p:cNvPr id="20" name="Rechteck 19">
            <a:extLst>
              <a:ext uri="{FF2B5EF4-FFF2-40B4-BE49-F238E27FC236}">
                <a16:creationId xmlns:a16="http://schemas.microsoft.com/office/drawing/2014/main" id="{55600552-00D2-EE4F-9E77-AB4B6B2BD40F}"/>
              </a:ext>
            </a:extLst>
          </p:cNvPr>
          <p:cNvSpPr/>
          <p:nvPr userDrawn="1"/>
        </p:nvSpPr>
        <p:spPr>
          <a:xfrm>
            <a:off x="8089972" y="5340126"/>
            <a:ext cx="3478140" cy="974050"/>
          </a:xfrm>
          <a:prstGeom prst="rect">
            <a:avLst/>
          </a:prstGeom>
        </p:spPr>
        <p:txBody>
          <a:bodyPr wrap="square" lIns="0" tIns="0" rIns="0" bIns="0">
            <a:noAutofit/>
          </a:bodyPr>
          <a:lstStyle/>
          <a:p>
            <a:r>
              <a:rPr lang="de-DE" sz="1000" b="1" kern="0" dirty="0">
                <a:latin typeface="Arial" panose="020B0604020202020204" pitchFamily="34" charset="0"/>
                <a:cs typeface="Arial" panose="020B0604020202020204" pitchFamily="34" charset="0"/>
              </a:rPr>
              <a:t>Hinweis: </a:t>
            </a:r>
          </a:p>
          <a:p>
            <a:r>
              <a:rPr lang="de-DE" sz="1000" kern="0" dirty="0">
                <a:latin typeface="Arial" panose="020B0604020202020204" pitchFamily="34" charset="0"/>
                <a:cs typeface="Arial" panose="020B0604020202020204" pitchFamily="34" charset="0"/>
              </a:rPr>
              <a:t>Aus Gründen der besseren Lesbarkeit verzichten wir auf eine Differenzierung der Geschlechter. Sämtliche Bezeichnungen </a:t>
            </a:r>
            <a:br>
              <a:rPr lang="de-DE" sz="1000" kern="0" dirty="0">
                <a:latin typeface="Arial" panose="020B0604020202020204" pitchFamily="34" charset="0"/>
                <a:cs typeface="Arial" panose="020B0604020202020204" pitchFamily="34" charset="0"/>
              </a:rPr>
            </a:br>
            <a:r>
              <a:rPr lang="de-DE" sz="1000" kern="0" dirty="0">
                <a:latin typeface="Arial" panose="020B0604020202020204" pitchFamily="34" charset="0"/>
                <a:cs typeface="Arial" panose="020B0604020202020204" pitchFamily="34" charset="0"/>
              </a:rPr>
              <a:t>gelten gleichermaßen für jede Person.</a:t>
            </a:r>
          </a:p>
        </p:txBody>
      </p:sp>
      <p:sp>
        <p:nvSpPr>
          <p:cNvPr id="23" name="Textplatzhalter 9">
            <a:extLst>
              <a:ext uri="{FF2B5EF4-FFF2-40B4-BE49-F238E27FC236}">
                <a16:creationId xmlns:a16="http://schemas.microsoft.com/office/drawing/2014/main" id="{2566CD61-64AD-C54B-955C-CEA690316A0F}"/>
              </a:ext>
            </a:extLst>
          </p:cNvPr>
          <p:cNvSpPr txBox="1">
            <a:spLocks/>
          </p:cNvSpPr>
          <p:nvPr userDrawn="1"/>
        </p:nvSpPr>
        <p:spPr>
          <a:xfrm>
            <a:off x="623888" y="6484775"/>
            <a:ext cx="6221462" cy="1792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de-DE" sz="1000" dirty="0">
                <a:latin typeface="Arial" panose="020B0604020202020204" pitchFamily="34" charset="0"/>
                <a:cs typeface="Arial" panose="020B0604020202020204" pitchFamily="34" charset="0"/>
              </a:rPr>
              <a:t>B·A·D Gesundheitsvorsorge und Sicherheitstechnik GmbH · www.bad-gmbh.de </a:t>
            </a:r>
          </a:p>
        </p:txBody>
      </p:sp>
      <p:sp>
        <p:nvSpPr>
          <p:cNvPr id="30" name="Textplatzhalter 29">
            <a:extLst>
              <a:ext uri="{FF2B5EF4-FFF2-40B4-BE49-F238E27FC236}">
                <a16:creationId xmlns:a16="http://schemas.microsoft.com/office/drawing/2014/main" id="{578A61AC-43E2-0A4D-9D07-9A3F3BF7418F}"/>
              </a:ext>
            </a:extLst>
          </p:cNvPr>
          <p:cNvSpPr>
            <a:spLocks noGrp="1"/>
          </p:cNvSpPr>
          <p:nvPr>
            <p:ph type="body" sz="quarter" idx="10" hasCustomPrompt="1"/>
          </p:nvPr>
        </p:nvSpPr>
        <p:spPr>
          <a:xfrm>
            <a:off x="623888" y="5370167"/>
            <a:ext cx="6496240" cy="944009"/>
          </a:xfrm>
          <a:prstGeom prst="rect">
            <a:avLst/>
          </a:prstGeom>
        </p:spPr>
        <p:txBody>
          <a:bodyPr lIns="0" tIns="0" rIns="0" bIns="0"/>
          <a:lstStyle>
            <a:lvl1pPr marL="0" indent="0">
              <a:spcBef>
                <a:spcPts val="0"/>
              </a:spcBef>
              <a:spcAft>
                <a:spcPts val="300"/>
              </a:spcAft>
              <a:buNone/>
              <a:defRPr sz="1300">
                <a:solidFill>
                  <a:schemeClr val="tx2"/>
                </a:solidFill>
                <a:latin typeface="Arial" panose="020B0604020202020204" pitchFamily="34" charset="0"/>
                <a:cs typeface="Arial" panose="020B0604020202020204" pitchFamily="34" charset="0"/>
              </a:defRPr>
            </a:lvl1pPr>
            <a:lvl2pPr>
              <a:buNone/>
              <a:defRPr sz="1500">
                <a:solidFill>
                  <a:schemeClr val="tx2"/>
                </a:solidFill>
                <a:latin typeface="Arial" panose="020B0604020202020204" pitchFamily="34" charset="0"/>
                <a:cs typeface="Arial" panose="020B0604020202020204" pitchFamily="34" charset="0"/>
              </a:defRPr>
            </a:lvl2pPr>
            <a:lvl3pPr>
              <a:buNone/>
              <a:defRPr sz="1500">
                <a:solidFill>
                  <a:schemeClr val="tx2"/>
                </a:solidFill>
                <a:latin typeface="Arial" panose="020B0604020202020204" pitchFamily="34" charset="0"/>
                <a:cs typeface="Arial" panose="020B0604020202020204" pitchFamily="34" charset="0"/>
              </a:defRPr>
            </a:lvl3pPr>
            <a:lvl4pPr>
              <a:buNone/>
              <a:defRPr sz="1500">
                <a:solidFill>
                  <a:schemeClr val="tx2"/>
                </a:solidFill>
                <a:latin typeface="Arial" panose="020B0604020202020204" pitchFamily="34" charset="0"/>
                <a:cs typeface="Arial" panose="020B0604020202020204" pitchFamily="34" charset="0"/>
              </a:defRPr>
            </a:lvl4pPr>
            <a:lvl5pPr>
              <a:buNone/>
              <a:defRPr sz="1500">
                <a:solidFill>
                  <a:schemeClr val="tx2"/>
                </a:solidFill>
                <a:latin typeface="Arial" panose="020B0604020202020204" pitchFamily="34" charset="0"/>
                <a:cs typeface="Arial" panose="020B0604020202020204" pitchFamily="34" charset="0"/>
              </a:defRPr>
            </a:lvl5pPr>
          </a:lstStyle>
          <a:p>
            <a:pPr lvl="0"/>
            <a:r>
              <a:rPr lang="de-DE" dirty="0"/>
              <a:t>Kontakt</a:t>
            </a:r>
            <a:endParaRPr lang="en-US" dirty="0"/>
          </a:p>
        </p:txBody>
      </p:sp>
      <p:sp>
        <p:nvSpPr>
          <p:cNvPr id="35" name="Textplatzhalter 34">
            <a:extLst>
              <a:ext uri="{FF2B5EF4-FFF2-40B4-BE49-F238E27FC236}">
                <a16:creationId xmlns:a16="http://schemas.microsoft.com/office/drawing/2014/main" id="{EB6E3E4C-F647-2F44-8667-486B284B23F6}"/>
              </a:ext>
            </a:extLst>
          </p:cNvPr>
          <p:cNvSpPr>
            <a:spLocks noGrp="1"/>
          </p:cNvSpPr>
          <p:nvPr>
            <p:ph type="body" sz="quarter" idx="13" hasCustomPrompt="1"/>
          </p:nvPr>
        </p:nvSpPr>
        <p:spPr>
          <a:xfrm>
            <a:off x="5118545" y="6484775"/>
            <a:ext cx="5446268" cy="266700"/>
          </a:xfrm>
          <a:prstGeom prst="rect">
            <a:avLst/>
          </a:prstGeom>
        </p:spPr>
        <p:txBody>
          <a:bodyPr lIns="0" tIns="0" rIns="0" bIns="0"/>
          <a:lstStyle>
            <a:lvl1pPr algn="ctr">
              <a:buNone/>
              <a:defRPr sz="1000">
                <a:latin typeface="Arial" panose="020B0604020202020204" pitchFamily="34" charset="0"/>
                <a:cs typeface="Arial" panose="020B0604020202020204" pitchFamily="34" charset="0"/>
              </a:defRPr>
            </a:lvl1pPr>
            <a:lvl2pPr>
              <a:buNone/>
              <a:defRPr sz="1000">
                <a:latin typeface="Arial" panose="020B0604020202020204" pitchFamily="34" charset="0"/>
                <a:cs typeface="Arial" panose="020B0604020202020204" pitchFamily="34" charset="0"/>
              </a:defRPr>
            </a:lvl2pPr>
            <a:lvl3pPr>
              <a:buNone/>
              <a:defRPr sz="1000">
                <a:latin typeface="Arial" panose="020B0604020202020204" pitchFamily="34" charset="0"/>
                <a:cs typeface="Arial" panose="020B0604020202020204" pitchFamily="34" charset="0"/>
              </a:defRPr>
            </a:lvl3pPr>
            <a:lvl4pPr>
              <a:buNone/>
              <a:defRPr sz="1000">
                <a:latin typeface="Arial" panose="020B0604020202020204" pitchFamily="34" charset="0"/>
                <a:cs typeface="Arial" panose="020B0604020202020204" pitchFamily="34" charset="0"/>
              </a:defRPr>
            </a:lvl4pPr>
            <a:lvl5pPr>
              <a:buNone/>
              <a:defRPr sz="1000">
                <a:latin typeface="Arial" panose="020B0604020202020204" pitchFamily="34" charset="0"/>
                <a:cs typeface="Arial" panose="020B0604020202020204" pitchFamily="34" charset="0"/>
              </a:defRPr>
            </a:lvl5pPr>
          </a:lstStyle>
          <a:p>
            <a:pPr lvl="0"/>
            <a:r>
              <a:rPr lang="de-DE" dirty="0"/>
              <a:t>XX720XX, Version 1.0</a:t>
            </a:r>
            <a:endParaRPr lang="en-US" dirty="0"/>
          </a:p>
        </p:txBody>
      </p:sp>
      <p:pic>
        <p:nvPicPr>
          <p:cNvPr id="2" name="Grafik 1">
            <a:extLst>
              <a:ext uri="{FF2B5EF4-FFF2-40B4-BE49-F238E27FC236}">
                <a16:creationId xmlns:a16="http://schemas.microsoft.com/office/drawing/2014/main" id="{0EC920E0-15E4-35DD-E21F-4B50FD7F2E90}"/>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4240798605"/>
      </p:ext>
    </p:extLst>
  </p:cSld>
  <p:clrMapOvr>
    <a:masterClrMapping/>
  </p:clrMapOvr>
  <p:extLst>
    <p:ext uri="{DCECCB84-F9BA-43D5-87BE-67443E8EF086}">
      <p15:sldGuideLst xmlns:p15="http://schemas.microsoft.com/office/powerpoint/2012/main">
        <p15:guide id="1" orient="horz" pos="3226">
          <p15:clr>
            <a:srgbClr val="FBAE40"/>
          </p15:clr>
        </p15:guide>
        <p15:guide id="2" orient="horz" pos="3385">
          <p15:clr>
            <a:srgbClr val="FBAE40"/>
          </p15:clr>
        </p15:guide>
        <p15:guide id="3" orient="horz" pos="4156">
          <p15:clr>
            <a:srgbClr val="FBAE40"/>
          </p15:clr>
        </p15:guide>
        <p15:guide id="4" pos="393">
          <p15:clr>
            <a:srgbClr val="FBAE40"/>
          </p15:clr>
        </p15:guide>
        <p15:guide id="5" pos="72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6449" y="549275"/>
            <a:ext cx="10928964" cy="383413"/>
          </a:xfrm>
          <a:prstGeom prst="rect">
            <a:avLst/>
          </a:prstGeom>
        </p:spPr>
        <p:txBody>
          <a:bodyPr lIns="0" tIns="0" rIns="0" bIns="0" anchor="t">
            <a:noAutofit/>
          </a:bodyPr>
          <a:lstStyle>
            <a:lvl1pPr>
              <a:defRPr sz="2400" b="0" cap="all" baseline="0">
                <a:solidFill>
                  <a:schemeClr val="tx2"/>
                </a:solidFill>
              </a:defRPr>
            </a:lvl1pPr>
          </a:lstStyle>
          <a:p>
            <a:r>
              <a:rPr lang="de-DE" noProof="0" dirty="0"/>
              <a:t>ÜBERSCHRIFT 24 PT</a:t>
            </a:r>
          </a:p>
        </p:txBody>
      </p:sp>
      <p:sp>
        <p:nvSpPr>
          <p:cNvPr id="16" name="Textplatzhalter 15">
            <a:extLst>
              <a:ext uri="{FF2B5EF4-FFF2-40B4-BE49-F238E27FC236}">
                <a16:creationId xmlns:a16="http://schemas.microsoft.com/office/drawing/2014/main" id="{7C91827A-DF55-BA4F-A29F-7D7888789A3D}"/>
              </a:ext>
            </a:extLst>
          </p:cNvPr>
          <p:cNvSpPr>
            <a:spLocks noGrp="1"/>
          </p:cNvSpPr>
          <p:nvPr>
            <p:ph type="body" sz="quarter" idx="14" hasCustomPrompt="1"/>
          </p:nvPr>
        </p:nvSpPr>
        <p:spPr>
          <a:xfrm>
            <a:off x="623888" y="1054825"/>
            <a:ext cx="10944225" cy="365125"/>
          </a:xfrm>
          <a:prstGeom prst="rect">
            <a:avLst/>
          </a:prstGeom>
        </p:spPr>
        <p:txBody>
          <a:bodyPr lIns="0" tIns="0" rIns="0" bIns="0"/>
          <a:lstStyle>
            <a:lvl1pPr>
              <a:buClr>
                <a:schemeClr val="tx2"/>
              </a:buClr>
              <a:buFont typeface="Wingdings" pitchFamily="2" charset="2"/>
              <a:buNone/>
              <a:defRPr sz="2000" b="1"/>
            </a:lvl1pPr>
            <a:lvl2pPr>
              <a:buNone/>
              <a:defRPr/>
            </a:lvl2pPr>
          </a:lstStyle>
          <a:p>
            <a:pPr lvl="0"/>
            <a:r>
              <a:rPr lang="de-DE" noProof="0" dirty="0" err="1"/>
              <a:t>Subhead</a:t>
            </a:r>
            <a:r>
              <a:rPr lang="de-DE" noProof="0" dirty="0"/>
              <a:t> 20 PT</a:t>
            </a:r>
          </a:p>
        </p:txBody>
      </p:sp>
      <p:sp>
        <p:nvSpPr>
          <p:cNvPr id="2" name="Fußzeilenplatzhalter 1">
            <a:extLst>
              <a:ext uri="{FF2B5EF4-FFF2-40B4-BE49-F238E27FC236}">
                <a16:creationId xmlns:a16="http://schemas.microsoft.com/office/drawing/2014/main" id="{02404C6C-275F-4448-9AAA-4A3C10DE2E61}"/>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3" name="Foliennummernplatzhalter 2">
            <a:extLst>
              <a:ext uri="{FF2B5EF4-FFF2-40B4-BE49-F238E27FC236}">
                <a16:creationId xmlns:a16="http://schemas.microsoft.com/office/drawing/2014/main" id="{96622310-0697-6243-A93C-C5BA7D92AC33}"/>
              </a:ext>
            </a:extLst>
          </p:cNvPr>
          <p:cNvSpPr>
            <a:spLocks noGrp="1"/>
          </p:cNvSpPr>
          <p:nvPr>
            <p:ph type="sldNum" sz="quarter" idx="16"/>
          </p:nvPr>
        </p:nvSpPr>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342734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6449" y="549275"/>
            <a:ext cx="10928964" cy="383413"/>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6" name="Textplatzhalter 15">
            <a:extLst>
              <a:ext uri="{FF2B5EF4-FFF2-40B4-BE49-F238E27FC236}">
                <a16:creationId xmlns:a16="http://schemas.microsoft.com/office/drawing/2014/main" id="{7C91827A-DF55-BA4F-A29F-7D7888789A3D}"/>
              </a:ext>
            </a:extLst>
          </p:cNvPr>
          <p:cNvSpPr>
            <a:spLocks noGrp="1"/>
          </p:cNvSpPr>
          <p:nvPr>
            <p:ph type="body" sz="quarter" idx="14" hasCustomPrompt="1"/>
          </p:nvPr>
        </p:nvSpPr>
        <p:spPr>
          <a:xfrm>
            <a:off x="623888" y="1054825"/>
            <a:ext cx="10944225" cy="365125"/>
          </a:xfrm>
          <a:prstGeom prst="rect">
            <a:avLst/>
          </a:prstGeom>
        </p:spPr>
        <p:txBody>
          <a:bodyPr lIns="0" tIns="0" rIns="0" bIns="0"/>
          <a:lstStyle>
            <a:lvl1pPr>
              <a:buClr>
                <a:schemeClr val="tx2"/>
              </a:buClr>
              <a:buFont typeface="Wingdings" pitchFamily="2" charset="2"/>
              <a:buNone/>
              <a:defRPr sz="2000" b="1"/>
            </a:lvl1pPr>
            <a:lvl2pPr>
              <a:buNone/>
              <a:defRPr/>
            </a:lvl2pPr>
          </a:lstStyle>
          <a:p>
            <a:pPr lvl="0"/>
            <a:r>
              <a:rPr lang="de-DE" dirty="0" err="1"/>
              <a:t>Subhead</a:t>
            </a:r>
            <a:r>
              <a:rPr lang="de-DE" dirty="0"/>
              <a:t> 20 PT</a:t>
            </a:r>
          </a:p>
        </p:txBody>
      </p:sp>
      <p:sp>
        <p:nvSpPr>
          <p:cNvPr id="2" name="Fußzeilenplatzhalter 1">
            <a:extLst>
              <a:ext uri="{FF2B5EF4-FFF2-40B4-BE49-F238E27FC236}">
                <a16:creationId xmlns:a16="http://schemas.microsoft.com/office/drawing/2014/main" id="{D9BD1200-D4F3-A34F-90A0-C306B4FF38C0}"/>
              </a:ext>
            </a:extLst>
          </p:cNvPr>
          <p:cNvSpPr>
            <a:spLocks noGrp="1"/>
          </p:cNvSpPr>
          <p:nvPr>
            <p:ph type="ftr" sz="quarter" idx="16"/>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3" name="Foliennummernplatzhalter 2">
            <a:extLst>
              <a:ext uri="{FF2B5EF4-FFF2-40B4-BE49-F238E27FC236}">
                <a16:creationId xmlns:a16="http://schemas.microsoft.com/office/drawing/2014/main" id="{443C0321-1114-A44E-B6E9-DC030025A92B}"/>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7" name="Textplatzhalter 15">
            <a:extLst>
              <a:ext uri="{FF2B5EF4-FFF2-40B4-BE49-F238E27FC236}">
                <a16:creationId xmlns:a16="http://schemas.microsoft.com/office/drawing/2014/main" id="{9218F7C9-A38A-4D4D-9AF7-A826993B7A48}"/>
              </a:ext>
            </a:extLst>
          </p:cNvPr>
          <p:cNvSpPr>
            <a:spLocks noGrp="1"/>
          </p:cNvSpPr>
          <p:nvPr>
            <p:ph type="body" sz="quarter" idx="18" hasCustomPrompt="1"/>
          </p:nvPr>
        </p:nvSpPr>
        <p:spPr>
          <a:xfrm>
            <a:off x="6708775" y="1440000"/>
            <a:ext cx="4859338"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168200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_01">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rgbClr val="FFF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364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9" y="1440000"/>
            <a:ext cx="8636490"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C9D5C615-BAF6-5FE1-C21E-D17A1CE8F222}"/>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247389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_02">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979197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8" y="1440000"/>
            <a:ext cx="979197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10" name="Freihandform 9">
            <a:extLst>
              <a:ext uri="{FF2B5EF4-FFF2-40B4-BE49-F238E27FC236}">
                <a16:creationId xmlns:a16="http://schemas.microsoft.com/office/drawing/2014/main" id="{9932DA81-0788-E146-8EEB-5ECE962D9EB9}"/>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rgbClr val="FFF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a:extLst>
              <a:ext uri="{FF2B5EF4-FFF2-40B4-BE49-F238E27FC236}">
                <a16:creationId xmlns:a16="http://schemas.microsoft.com/office/drawing/2014/main" id="{F5658390-CB60-20C1-EF91-FC185EB069AD}"/>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136642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uen_01">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364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9" y="1440000"/>
            <a:ext cx="8636490"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496507A5-348D-909B-E8F0-7AB8605EE1D6}"/>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86656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uen_02">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979197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8" y="1440000"/>
            <a:ext cx="979197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10" name="Freihandform 9">
            <a:extLst>
              <a:ext uri="{FF2B5EF4-FFF2-40B4-BE49-F238E27FC236}">
                <a16:creationId xmlns:a16="http://schemas.microsoft.com/office/drawing/2014/main" id="{5125974C-33EB-5549-B6BC-AE9826593CFF}"/>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a:extLst>
              <a:ext uri="{FF2B5EF4-FFF2-40B4-BE49-F238E27FC236}">
                <a16:creationId xmlns:a16="http://schemas.microsoft.com/office/drawing/2014/main" id="{8BB7B065-E280-B3E2-1CB5-D1DBBC019356}"/>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6778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u_01">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364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9" y="1440000"/>
            <a:ext cx="8636490"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9EDBAFA0-017A-2EC6-AED2-8B3C950C41B4}"/>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314667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u_02">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979197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9FA9DAE6-818F-9A46-B109-52E06FA7FD04}"/>
              </a:ext>
            </a:extLst>
          </p:cNvPr>
          <p:cNvSpPr>
            <a:spLocks noGrp="1"/>
          </p:cNvSpPr>
          <p:nvPr>
            <p:ph type="body" sz="quarter" idx="14" hasCustomPrompt="1"/>
          </p:nvPr>
        </p:nvSpPr>
        <p:spPr>
          <a:xfrm>
            <a:off x="623888" y="1440000"/>
            <a:ext cx="979197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10" name="Freihandform 9">
            <a:extLst>
              <a:ext uri="{FF2B5EF4-FFF2-40B4-BE49-F238E27FC236}">
                <a16:creationId xmlns:a16="http://schemas.microsoft.com/office/drawing/2014/main" id="{C9C90471-BBF0-2346-BB61-0D449433EDC8}"/>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a:extLst>
              <a:ext uri="{FF2B5EF4-FFF2-40B4-BE49-F238E27FC236}">
                <a16:creationId xmlns:a16="http://schemas.microsoft.com/office/drawing/2014/main" id="{F6E0BAAF-B4BE-4996-B625-74B069F84EDC}"/>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030496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 01">
    <p:spTree>
      <p:nvGrpSpPr>
        <p:cNvPr id="1" name=""/>
        <p:cNvGrpSpPr/>
        <p:nvPr/>
      </p:nvGrpSpPr>
      <p:grpSpPr>
        <a:xfrm>
          <a:off x="0" y="0"/>
          <a:ext cx="0" cy="0"/>
          <a:chOff x="0" y="0"/>
          <a:chExt cx="0" cy="0"/>
        </a:xfrm>
      </p:grpSpPr>
      <p:sp>
        <p:nvSpPr>
          <p:cNvPr id="58" name="Freihandform 57">
            <a:extLst>
              <a:ext uri="{FF2B5EF4-FFF2-40B4-BE49-F238E27FC236}">
                <a16:creationId xmlns:a16="http://schemas.microsoft.com/office/drawing/2014/main" id="{EA119A54-C013-A04F-AC05-9C81981E5CF6}"/>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Bildplatzhalter 31">
            <a:extLst>
              <a:ext uri="{FF2B5EF4-FFF2-40B4-BE49-F238E27FC236}">
                <a16:creationId xmlns:a16="http://schemas.microsoft.com/office/drawing/2014/main" id="{914A8349-1DA8-EF48-8465-2C41A831766D}"/>
              </a:ext>
            </a:extLst>
          </p:cNvPr>
          <p:cNvSpPr>
            <a:spLocks noGrp="1"/>
          </p:cNvSpPr>
          <p:nvPr>
            <p:ph type="pic" sz="quarter" idx="14"/>
          </p:nvPr>
        </p:nvSpPr>
        <p:spPr>
          <a:xfrm>
            <a:off x="291674" y="0"/>
            <a:ext cx="11900325" cy="6858000"/>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482241 w 11882017"/>
              <a:gd name="connsiteY5" fmla="*/ 9144 h 6858000"/>
              <a:gd name="connsiteX0" fmla="*/ 1509673 w 11882017"/>
              <a:gd name="connsiteY0" fmla="*/ 0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509673 w 11882017"/>
              <a:gd name="connsiteY5" fmla="*/ 0 h 6858000"/>
              <a:gd name="connsiteX0" fmla="*/ 1509707 w 11882051"/>
              <a:gd name="connsiteY0" fmla="*/ 0 h 6858000"/>
              <a:gd name="connsiteX1" fmla="*/ 11882051 w 11882051"/>
              <a:gd name="connsiteY1" fmla="*/ 0 h 6858000"/>
              <a:gd name="connsiteX2" fmla="*/ 11882051 w 11882051"/>
              <a:gd name="connsiteY2" fmla="*/ 6858000 h 6858000"/>
              <a:gd name="connsiteX3" fmla="*/ 1829747 w 11882051"/>
              <a:gd name="connsiteY3" fmla="*/ 6858000 h 6858000"/>
              <a:gd name="connsiteX4" fmla="*/ 947 w 11882051"/>
              <a:gd name="connsiteY4" fmla="*/ 2377440 h 6858000"/>
              <a:gd name="connsiteX5" fmla="*/ 1509707 w 11882051"/>
              <a:gd name="connsiteY5" fmla="*/ 0 h 6858000"/>
              <a:gd name="connsiteX0" fmla="*/ 1527981 w 11900325"/>
              <a:gd name="connsiteY0" fmla="*/ 0 h 6858000"/>
              <a:gd name="connsiteX1" fmla="*/ 11900325 w 11900325"/>
              <a:gd name="connsiteY1" fmla="*/ 0 h 6858000"/>
              <a:gd name="connsiteX2" fmla="*/ 11900325 w 11900325"/>
              <a:gd name="connsiteY2" fmla="*/ 6858000 h 6858000"/>
              <a:gd name="connsiteX3" fmla="*/ 1848021 w 11900325"/>
              <a:gd name="connsiteY3" fmla="*/ 6858000 h 6858000"/>
              <a:gd name="connsiteX4" fmla="*/ 933 w 11900325"/>
              <a:gd name="connsiteY4" fmla="*/ 2386584 h 6858000"/>
              <a:gd name="connsiteX5" fmla="*/ 1527981 w 11900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0325" h="6858000">
                <a:moveTo>
                  <a:pt x="1527981" y="0"/>
                </a:moveTo>
                <a:lnTo>
                  <a:pt x="11900325" y="0"/>
                </a:lnTo>
                <a:lnTo>
                  <a:pt x="11900325" y="6858000"/>
                </a:lnTo>
                <a:lnTo>
                  <a:pt x="1848021" y="6858000"/>
                </a:lnTo>
                <a:cubicBezTo>
                  <a:pt x="1192701" y="5379720"/>
                  <a:pt x="-38691" y="3645408"/>
                  <a:pt x="933" y="2386584"/>
                </a:cubicBezTo>
                <a:cubicBezTo>
                  <a:pt x="13125" y="819912"/>
                  <a:pt x="1122597" y="240792"/>
                  <a:pt x="1527981" y="0"/>
                </a:cubicBezTo>
                <a:close/>
              </a:path>
            </a:pathLst>
          </a:custGeom>
          <a:solidFill>
            <a:schemeClr val="bg1">
              <a:lumMod val="20000"/>
              <a:lumOff val="80000"/>
            </a:schemeClr>
          </a:solidFill>
          <a:ln>
            <a:noFill/>
          </a:ln>
        </p:spPr>
        <p:txBody>
          <a:bodyPr lIns="0" tIns="1800000" rIns="0" bIns="0"/>
          <a:lstStyle>
            <a:lvl1pPr algn="ctr">
              <a:buNone/>
              <a:defRPr sz="2000"/>
            </a:lvl1pPr>
          </a:lstStyle>
          <a:p>
            <a:endParaRPr lang="en-US" dirty="0"/>
          </a:p>
          <a:p>
            <a:endParaRPr lang="en-US" dirty="0"/>
          </a:p>
          <a:p>
            <a:r>
              <a:rPr lang="en-US" dirty="0"/>
              <a:t>Bild Platzhalter</a:t>
            </a:r>
          </a:p>
        </p:txBody>
      </p:sp>
      <p:sp>
        <p:nvSpPr>
          <p:cNvPr id="63" name="Textplatzhalter 27">
            <a:extLst>
              <a:ext uri="{FF2B5EF4-FFF2-40B4-BE49-F238E27FC236}">
                <a16:creationId xmlns:a16="http://schemas.microsoft.com/office/drawing/2014/main" id="{B1B7D1E6-190A-8240-B170-B900B7A14160}"/>
              </a:ext>
            </a:extLst>
          </p:cNvPr>
          <p:cNvSpPr>
            <a:spLocks noGrp="1"/>
          </p:cNvSpPr>
          <p:nvPr>
            <p:ph type="body" sz="quarter" idx="12" hasCustomPrompt="1"/>
          </p:nvPr>
        </p:nvSpPr>
        <p:spPr>
          <a:xfrm>
            <a:off x="2616200" y="149225"/>
            <a:ext cx="8951913" cy="400050"/>
          </a:xfrm>
          <a:prstGeom prst="rect">
            <a:avLst/>
          </a:prstGeom>
        </p:spPr>
        <p:txBody>
          <a:bodyPr lIns="0" tIns="0" rIns="0" bIns="0" anchor="ctr"/>
          <a:lstStyle>
            <a:lvl1pPr algn="r">
              <a:buNone/>
              <a:defRPr sz="3500" cap="all" baseline="0">
                <a:solidFill>
                  <a:schemeClr val="tx2"/>
                </a:solidFill>
              </a:defRPr>
            </a:lvl1pPr>
            <a:lvl2pPr>
              <a:buNone/>
              <a:defRPr sz="3500"/>
            </a:lvl2pPr>
            <a:lvl3pPr>
              <a:buNone/>
              <a:defRPr sz="3500"/>
            </a:lvl3pPr>
            <a:lvl4pPr>
              <a:buNone/>
              <a:defRPr sz="3500"/>
            </a:lvl4pPr>
            <a:lvl5pPr>
              <a:buNone/>
              <a:defRPr sz="3500"/>
            </a:lvl5pPr>
          </a:lstStyle>
          <a:p>
            <a:pPr lvl="0"/>
            <a:r>
              <a:rPr lang="de-DE" dirty="0"/>
              <a:t>KAPITEL 35 PT</a:t>
            </a:r>
            <a:endParaRPr lang="en-US" dirty="0"/>
          </a:p>
        </p:txBody>
      </p:sp>
      <p:sp>
        <p:nvSpPr>
          <p:cNvPr id="64" name="Textplatzhalter 29">
            <a:extLst>
              <a:ext uri="{FF2B5EF4-FFF2-40B4-BE49-F238E27FC236}">
                <a16:creationId xmlns:a16="http://schemas.microsoft.com/office/drawing/2014/main" id="{3DFE6510-9F9D-FC4F-9D8D-9BB24669C018}"/>
              </a:ext>
            </a:extLst>
          </p:cNvPr>
          <p:cNvSpPr>
            <a:spLocks noGrp="1"/>
          </p:cNvSpPr>
          <p:nvPr>
            <p:ph type="body" sz="quarter" idx="13" hasCustomPrompt="1"/>
          </p:nvPr>
        </p:nvSpPr>
        <p:spPr>
          <a:xfrm>
            <a:off x="3200400" y="636636"/>
            <a:ext cx="8367713" cy="400051"/>
          </a:xfrm>
          <a:prstGeom prst="rect">
            <a:avLst/>
          </a:prstGeom>
        </p:spPr>
        <p:txBody>
          <a:bodyPr lIns="0" tIns="0" rIns="0" bIns="0" anchor="ctr"/>
          <a:lstStyle>
            <a:lvl1pPr algn="r">
              <a:buNone/>
              <a:defRPr sz="3000">
                <a:solidFill>
                  <a:schemeClr val="tx2"/>
                </a:solidFill>
              </a:defRPr>
            </a:lvl1pPr>
            <a:lvl2pPr>
              <a:buNone/>
              <a:defRPr sz="3000"/>
            </a:lvl2pPr>
            <a:lvl3pPr>
              <a:buNone/>
              <a:defRPr sz="3000"/>
            </a:lvl3pPr>
            <a:lvl4pPr>
              <a:buNone/>
              <a:defRPr sz="3000"/>
            </a:lvl4pPr>
            <a:lvl5pPr>
              <a:buNone/>
              <a:defRPr sz="3000"/>
            </a:lvl5pPr>
          </a:lstStyle>
          <a:p>
            <a:pPr lvl="0"/>
            <a:r>
              <a:rPr lang="de-DE" dirty="0" err="1"/>
              <a:t>Subhead</a:t>
            </a:r>
            <a:r>
              <a:rPr lang="de-DE" dirty="0"/>
              <a:t>/Fortsetzung Titel 30 PT</a:t>
            </a:r>
            <a:endParaRPr lang="en-US" dirty="0"/>
          </a:p>
        </p:txBody>
      </p:sp>
      <p:sp>
        <p:nvSpPr>
          <p:cNvPr id="8" name="Fußzeilenplatzhalter 1">
            <a:extLst>
              <a:ext uri="{FF2B5EF4-FFF2-40B4-BE49-F238E27FC236}">
                <a16:creationId xmlns:a16="http://schemas.microsoft.com/office/drawing/2014/main" id="{9F25E1DD-525D-9946-871E-77B847A56A15}"/>
              </a:ext>
            </a:extLst>
          </p:cNvPr>
          <p:cNvSpPr>
            <a:spLocks noGrp="1"/>
          </p:cNvSpPr>
          <p:nvPr>
            <p:ph type="ftr" sz="quarter" idx="15"/>
          </p:nvPr>
        </p:nvSpPr>
        <p:spPr>
          <a:xfrm>
            <a:off x="1039025" y="6401331"/>
            <a:ext cx="4444200" cy="365125"/>
          </a:xfrm>
          <a:prstGeom prst="rect">
            <a:avLst/>
          </a:prstGeom>
        </p:spPr>
        <p:txBody>
          <a:bodyPr/>
          <a:lstStyle>
            <a:lvl1pPr>
              <a:defRPr>
                <a:solidFill>
                  <a:schemeClr val="bg2"/>
                </a:solidFill>
              </a:defRPr>
            </a:lvl1pPr>
          </a:lstStyle>
          <a:p>
            <a:r>
              <a:rPr lang="en-US"/>
              <a:t>KAPITEL</a:t>
            </a:r>
          </a:p>
        </p:txBody>
      </p:sp>
      <p:sp>
        <p:nvSpPr>
          <p:cNvPr id="9" name="Foliennummernplatzhalter 4">
            <a:extLst>
              <a:ext uri="{FF2B5EF4-FFF2-40B4-BE49-F238E27FC236}">
                <a16:creationId xmlns:a16="http://schemas.microsoft.com/office/drawing/2014/main" id="{E22C0F15-2A16-984B-97AB-1772637475C2}"/>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a:p>
        </p:txBody>
      </p:sp>
      <p:pic>
        <p:nvPicPr>
          <p:cNvPr id="2" name="Grafik 1">
            <a:extLst>
              <a:ext uri="{FF2B5EF4-FFF2-40B4-BE49-F238E27FC236}">
                <a16:creationId xmlns:a16="http://schemas.microsoft.com/office/drawing/2014/main" id="{1CF9DB8E-55CD-5DAE-5D5F-3E57A0770D04}"/>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80648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Titel Text grau">
    <p:spTree>
      <p:nvGrpSpPr>
        <p:cNvPr id="1" name=""/>
        <p:cNvGrpSpPr/>
        <p:nvPr/>
      </p:nvGrpSpPr>
      <p:grpSpPr>
        <a:xfrm>
          <a:off x="0" y="0"/>
          <a:ext cx="0" cy="0"/>
          <a:chOff x="0" y="0"/>
          <a:chExt cx="0" cy="0"/>
        </a:xfrm>
      </p:grpSpPr>
      <p:sp>
        <p:nvSpPr>
          <p:cNvPr id="13" name="Bildplatzhalter 3">
            <a:extLst>
              <a:ext uri="{FF2B5EF4-FFF2-40B4-BE49-F238E27FC236}">
                <a16:creationId xmlns:a16="http://schemas.microsoft.com/office/drawing/2014/main" id="{2B85F498-CA0D-EF4E-A799-5947B2AF9BBD}"/>
              </a:ext>
            </a:extLst>
          </p:cNvPr>
          <p:cNvSpPr>
            <a:spLocks noGrp="1"/>
          </p:cNvSpPr>
          <p:nvPr>
            <p:ph type="pic" sz="quarter" idx="12" hasCustomPrompt="1"/>
          </p:nvPr>
        </p:nvSpPr>
        <p:spPr>
          <a:xfrm>
            <a:off x="0" y="0"/>
            <a:ext cx="12192000" cy="6858000"/>
          </a:xfrm>
          <a:prstGeom prst="rect">
            <a:avLst/>
          </a:prstGeom>
          <a:solidFill>
            <a:schemeClr val="bg1">
              <a:lumMod val="20000"/>
              <a:lumOff val="80000"/>
            </a:schemeClr>
          </a:solidFill>
          <a:ln>
            <a:noFill/>
          </a:ln>
        </p:spPr>
        <p:txBody>
          <a:bodyPr/>
          <a:lstStyle>
            <a:lvl1pPr algn="ctr">
              <a:buNone/>
              <a:defRPr sz="2000"/>
            </a:lvl1pPr>
          </a:lstStyle>
          <a:p>
            <a:r>
              <a:rPr lang="en-US" dirty="0"/>
              <a:t>Bild Platzhalter</a:t>
            </a:r>
          </a:p>
        </p:txBody>
      </p:sp>
      <p:sp>
        <p:nvSpPr>
          <p:cNvPr id="10" name="Textplatzhalter 9">
            <a:extLst>
              <a:ext uri="{FF2B5EF4-FFF2-40B4-BE49-F238E27FC236}">
                <a16:creationId xmlns:a16="http://schemas.microsoft.com/office/drawing/2014/main" id="{63908EE1-069A-884B-8645-9414086A66FC}"/>
              </a:ext>
            </a:extLst>
          </p:cNvPr>
          <p:cNvSpPr>
            <a:spLocks noGrp="1"/>
          </p:cNvSpPr>
          <p:nvPr>
            <p:ph type="body" sz="quarter" idx="10" hasCustomPrompt="1"/>
          </p:nvPr>
        </p:nvSpPr>
        <p:spPr>
          <a:xfrm>
            <a:off x="4728113" y="2887124"/>
            <a:ext cx="6840000" cy="1232390"/>
          </a:xfrm>
          <a:prstGeom prst="rect">
            <a:avLst/>
          </a:prstGeom>
        </p:spPr>
        <p:txBody>
          <a:bodyPr lIns="0" tIns="0" rIns="0" bIns="0"/>
          <a:lstStyle>
            <a:lvl1pPr marL="0" algn="r">
              <a:lnSpc>
                <a:spcPct val="100000"/>
              </a:lnSpc>
              <a:spcBef>
                <a:spcPts val="0"/>
              </a:spcBef>
              <a:buNone/>
              <a:defRPr lang="de-DE" sz="4000" b="1" cap="all" baseline="0" dirty="0">
                <a:solidFill>
                  <a:schemeClr val="tx2"/>
                </a:solidFill>
              </a:defRPr>
            </a:lvl1pPr>
            <a:lvl2pPr>
              <a:buNone/>
              <a:defRPr sz="4000" b="1"/>
            </a:lvl2pPr>
            <a:lvl3pPr>
              <a:buNone/>
              <a:defRPr sz="4000" b="1"/>
            </a:lvl3pPr>
            <a:lvl4pPr>
              <a:buNone/>
              <a:defRPr sz="4000" b="1"/>
            </a:lvl4pPr>
            <a:lvl5pPr>
              <a:buNone/>
              <a:defRPr sz="4000" b="1"/>
            </a:lvl5pPr>
          </a:lstStyle>
          <a:p>
            <a:pPr lvl="0"/>
            <a:r>
              <a:rPr lang="de-DE" dirty="0"/>
              <a:t>TITEL 40 PT MAX. 2 Z</a:t>
            </a:r>
          </a:p>
        </p:txBody>
      </p:sp>
      <p:sp>
        <p:nvSpPr>
          <p:cNvPr id="12" name="Textplatzhalter 11">
            <a:extLst>
              <a:ext uri="{FF2B5EF4-FFF2-40B4-BE49-F238E27FC236}">
                <a16:creationId xmlns:a16="http://schemas.microsoft.com/office/drawing/2014/main" id="{DCD6BC8A-08B2-E847-9615-D5C53FB3426C}"/>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cap="all" baseline="0">
                <a:solidFill>
                  <a:schemeClr val="tx2"/>
                </a:solidFill>
              </a:defRPr>
            </a:lvl1pPr>
          </a:lstStyle>
          <a:p>
            <a:pPr lvl="0"/>
            <a:r>
              <a:rPr lang="de-DE" dirty="0" err="1"/>
              <a:t>SUBLINE</a:t>
            </a:r>
            <a:r>
              <a:rPr lang="de-DE" dirty="0"/>
              <a:t> 24 PT MAX. 3 Zeilen</a:t>
            </a:r>
          </a:p>
        </p:txBody>
      </p:sp>
      <p:pic>
        <p:nvPicPr>
          <p:cNvPr id="2" name="Grafik 1">
            <a:extLst>
              <a:ext uri="{FF2B5EF4-FFF2-40B4-BE49-F238E27FC236}">
                <a16:creationId xmlns:a16="http://schemas.microsoft.com/office/drawing/2014/main" id="{8758D2A0-746C-88BA-4AA9-15ADF51B187C}"/>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166373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 02">
    <p:spTree>
      <p:nvGrpSpPr>
        <p:cNvPr id="1" name=""/>
        <p:cNvGrpSpPr/>
        <p:nvPr/>
      </p:nvGrpSpPr>
      <p:grpSpPr>
        <a:xfrm>
          <a:off x="0" y="0"/>
          <a:ext cx="0" cy="0"/>
          <a:chOff x="0" y="0"/>
          <a:chExt cx="0" cy="0"/>
        </a:xfrm>
      </p:grpSpPr>
      <p:sp>
        <p:nvSpPr>
          <p:cNvPr id="58" name="Freihandform 57">
            <a:extLst>
              <a:ext uri="{FF2B5EF4-FFF2-40B4-BE49-F238E27FC236}">
                <a16:creationId xmlns:a16="http://schemas.microsoft.com/office/drawing/2014/main" id="{EA119A54-C013-A04F-AC05-9C81981E5CF6}"/>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Bildplatzhalter 31">
            <a:extLst>
              <a:ext uri="{FF2B5EF4-FFF2-40B4-BE49-F238E27FC236}">
                <a16:creationId xmlns:a16="http://schemas.microsoft.com/office/drawing/2014/main" id="{914A8349-1DA8-EF48-8465-2C41A831766D}"/>
              </a:ext>
            </a:extLst>
          </p:cNvPr>
          <p:cNvSpPr>
            <a:spLocks noGrp="1"/>
          </p:cNvSpPr>
          <p:nvPr>
            <p:ph type="pic" sz="quarter" idx="14"/>
          </p:nvPr>
        </p:nvSpPr>
        <p:spPr>
          <a:xfrm>
            <a:off x="291674" y="0"/>
            <a:ext cx="11900325" cy="6858000"/>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482241 w 11882017"/>
              <a:gd name="connsiteY5" fmla="*/ 9144 h 6858000"/>
              <a:gd name="connsiteX0" fmla="*/ 1509673 w 11882017"/>
              <a:gd name="connsiteY0" fmla="*/ 0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509673 w 11882017"/>
              <a:gd name="connsiteY5" fmla="*/ 0 h 6858000"/>
              <a:gd name="connsiteX0" fmla="*/ 1509707 w 11882051"/>
              <a:gd name="connsiteY0" fmla="*/ 0 h 6858000"/>
              <a:gd name="connsiteX1" fmla="*/ 11882051 w 11882051"/>
              <a:gd name="connsiteY1" fmla="*/ 0 h 6858000"/>
              <a:gd name="connsiteX2" fmla="*/ 11882051 w 11882051"/>
              <a:gd name="connsiteY2" fmla="*/ 6858000 h 6858000"/>
              <a:gd name="connsiteX3" fmla="*/ 1829747 w 11882051"/>
              <a:gd name="connsiteY3" fmla="*/ 6858000 h 6858000"/>
              <a:gd name="connsiteX4" fmla="*/ 947 w 11882051"/>
              <a:gd name="connsiteY4" fmla="*/ 2377440 h 6858000"/>
              <a:gd name="connsiteX5" fmla="*/ 1509707 w 11882051"/>
              <a:gd name="connsiteY5" fmla="*/ 0 h 6858000"/>
              <a:gd name="connsiteX0" fmla="*/ 1527981 w 11900325"/>
              <a:gd name="connsiteY0" fmla="*/ 0 h 6858000"/>
              <a:gd name="connsiteX1" fmla="*/ 11900325 w 11900325"/>
              <a:gd name="connsiteY1" fmla="*/ 0 h 6858000"/>
              <a:gd name="connsiteX2" fmla="*/ 11900325 w 11900325"/>
              <a:gd name="connsiteY2" fmla="*/ 6858000 h 6858000"/>
              <a:gd name="connsiteX3" fmla="*/ 1848021 w 11900325"/>
              <a:gd name="connsiteY3" fmla="*/ 6858000 h 6858000"/>
              <a:gd name="connsiteX4" fmla="*/ 933 w 11900325"/>
              <a:gd name="connsiteY4" fmla="*/ 2386584 h 6858000"/>
              <a:gd name="connsiteX5" fmla="*/ 1527981 w 11900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0325" h="6858000">
                <a:moveTo>
                  <a:pt x="1527981" y="0"/>
                </a:moveTo>
                <a:lnTo>
                  <a:pt x="11900325" y="0"/>
                </a:lnTo>
                <a:lnTo>
                  <a:pt x="11900325" y="6858000"/>
                </a:lnTo>
                <a:lnTo>
                  <a:pt x="1848021" y="6858000"/>
                </a:lnTo>
                <a:cubicBezTo>
                  <a:pt x="1192701" y="5379720"/>
                  <a:pt x="-38691" y="3645408"/>
                  <a:pt x="933" y="2386584"/>
                </a:cubicBezTo>
                <a:cubicBezTo>
                  <a:pt x="13125" y="819912"/>
                  <a:pt x="1122597" y="240792"/>
                  <a:pt x="1527981" y="0"/>
                </a:cubicBezTo>
                <a:close/>
              </a:path>
            </a:pathLst>
          </a:custGeom>
          <a:solidFill>
            <a:schemeClr val="bg1">
              <a:lumMod val="20000"/>
              <a:lumOff val="80000"/>
            </a:schemeClr>
          </a:solidFill>
          <a:ln>
            <a:noFill/>
          </a:ln>
        </p:spPr>
        <p:txBody>
          <a:bodyPr lIns="0" tIns="1800000" rIns="0" bIns="0"/>
          <a:lstStyle>
            <a:lvl1pPr algn="ctr">
              <a:buNone/>
              <a:defRPr sz="2000"/>
            </a:lvl1pPr>
          </a:lstStyle>
          <a:p>
            <a:endParaRPr lang="en-US" dirty="0"/>
          </a:p>
          <a:p>
            <a:endParaRPr lang="en-US" dirty="0"/>
          </a:p>
          <a:p>
            <a:r>
              <a:rPr lang="en-US" dirty="0"/>
              <a:t>Bild Platzhalter</a:t>
            </a:r>
          </a:p>
        </p:txBody>
      </p:sp>
      <p:sp>
        <p:nvSpPr>
          <p:cNvPr id="63" name="Textplatzhalter 27">
            <a:extLst>
              <a:ext uri="{FF2B5EF4-FFF2-40B4-BE49-F238E27FC236}">
                <a16:creationId xmlns:a16="http://schemas.microsoft.com/office/drawing/2014/main" id="{B1B7D1E6-190A-8240-B170-B900B7A14160}"/>
              </a:ext>
            </a:extLst>
          </p:cNvPr>
          <p:cNvSpPr>
            <a:spLocks noGrp="1"/>
          </p:cNvSpPr>
          <p:nvPr>
            <p:ph type="body" sz="quarter" idx="12" hasCustomPrompt="1"/>
          </p:nvPr>
        </p:nvSpPr>
        <p:spPr>
          <a:xfrm>
            <a:off x="2616200" y="149225"/>
            <a:ext cx="8951913" cy="400050"/>
          </a:xfrm>
          <a:prstGeom prst="rect">
            <a:avLst/>
          </a:prstGeom>
        </p:spPr>
        <p:txBody>
          <a:bodyPr lIns="0" tIns="0" rIns="0" bIns="0" anchor="ctr"/>
          <a:lstStyle>
            <a:lvl1pPr algn="r">
              <a:buNone/>
              <a:defRPr sz="3500" cap="all" baseline="0">
                <a:solidFill>
                  <a:schemeClr val="tx2"/>
                </a:solidFill>
              </a:defRPr>
            </a:lvl1pPr>
            <a:lvl2pPr>
              <a:buNone/>
              <a:defRPr sz="3500"/>
            </a:lvl2pPr>
            <a:lvl3pPr>
              <a:buNone/>
              <a:defRPr sz="3500"/>
            </a:lvl3pPr>
            <a:lvl4pPr>
              <a:buNone/>
              <a:defRPr sz="3500"/>
            </a:lvl4pPr>
            <a:lvl5pPr>
              <a:buNone/>
              <a:defRPr sz="3500"/>
            </a:lvl5pPr>
          </a:lstStyle>
          <a:p>
            <a:pPr lvl="0"/>
            <a:r>
              <a:rPr lang="de-DE" dirty="0"/>
              <a:t>KAPITEL 35 PT</a:t>
            </a:r>
            <a:endParaRPr lang="en-US" dirty="0"/>
          </a:p>
        </p:txBody>
      </p:sp>
      <p:sp>
        <p:nvSpPr>
          <p:cNvPr id="64" name="Textplatzhalter 29">
            <a:extLst>
              <a:ext uri="{FF2B5EF4-FFF2-40B4-BE49-F238E27FC236}">
                <a16:creationId xmlns:a16="http://schemas.microsoft.com/office/drawing/2014/main" id="{3DFE6510-9F9D-FC4F-9D8D-9BB24669C018}"/>
              </a:ext>
            </a:extLst>
          </p:cNvPr>
          <p:cNvSpPr>
            <a:spLocks noGrp="1"/>
          </p:cNvSpPr>
          <p:nvPr>
            <p:ph type="body" sz="quarter" idx="13" hasCustomPrompt="1"/>
          </p:nvPr>
        </p:nvSpPr>
        <p:spPr>
          <a:xfrm>
            <a:off x="3200400" y="636636"/>
            <a:ext cx="8367713" cy="400051"/>
          </a:xfrm>
          <a:prstGeom prst="rect">
            <a:avLst/>
          </a:prstGeom>
        </p:spPr>
        <p:txBody>
          <a:bodyPr lIns="0" tIns="0" rIns="0" bIns="0"/>
          <a:lstStyle>
            <a:lvl1pPr algn="r">
              <a:buNone/>
              <a:defRPr sz="3000">
                <a:solidFill>
                  <a:schemeClr val="tx2"/>
                </a:solidFill>
              </a:defRPr>
            </a:lvl1pPr>
            <a:lvl2pPr>
              <a:buNone/>
              <a:defRPr sz="3000"/>
            </a:lvl2pPr>
            <a:lvl3pPr>
              <a:buNone/>
              <a:defRPr sz="3000"/>
            </a:lvl3pPr>
            <a:lvl4pPr>
              <a:buNone/>
              <a:defRPr sz="3000"/>
            </a:lvl4pPr>
            <a:lvl5pPr>
              <a:buNone/>
              <a:defRPr sz="3000"/>
            </a:lvl5pPr>
          </a:lstStyle>
          <a:p>
            <a:pPr lvl="0"/>
            <a:r>
              <a:rPr lang="de-DE" dirty="0" err="1"/>
              <a:t>Subhead</a:t>
            </a:r>
            <a:r>
              <a:rPr lang="de-DE" dirty="0"/>
              <a:t>/Fortsetzung Titel 30 PT</a:t>
            </a:r>
            <a:endParaRPr lang="en-US" dirty="0"/>
          </a:p>
        </p:txBody>
      </p:sp>
      <p:sp>
        <p:nvSpPr>
          <p:cNvPr id="6" name="Fußzeilenplatzhalter 1">
            <a:extLst>
              <a:ext uri="{FF2B5EF4-FFF2-40B4-BE49-F238E27FC236}">
                <a16:creationId xmlns:a16="http://schemas.microsoft.com/office/drawing/2014/main" id="{EA5683C2-EDD4-E54F-921E-2002516017B3}"/>
              </a:ext>
            </a:extLst>
          </p:cNvPr>
          <p:cNvSpPr>
            <a:spLocks noGrp="1"/>
          </p:cNvSpPr>
          <p:nvPr>
            <p:ph type="ftr" sz="quarter" idx="15"/>
          </p:nvPr>
        </p:nvSpPr>
        <p:spPr>
          <a:xfrm>
            <a:off x="1039025" y="6401331"/>
            <a:ext cx="4444200" cy="365125"/>
          </a:xfrm>
          <a:prstGeom prst="rect">
            <a:avLst/>
          </a:prstGeom>
        </p:spPr>
        <p:txBody>
          <a:bodyPr/>
          <a:lstStyle>
            <a:lvl1pPr>
              <a:defRPr>
                <a:solidFill>
                  <a:schemeClr val="bg2"/>
                </a:solidFill>
              </a:defRPr>
            </a:lvl1pPr>
          </a:lstStyle>
          <a:p>
            <a:r>
              <a:rPr lang="en-US"/>
              <a:t>KAPITEL</a:t>
            </a:r>
          </a:p>
        </p:txBody>
      </p:sp>
      <p:sp>
        <p:nvSpPr>
          <p:cNvPr id="7" name="Foliennummernplatzhalter 4">
            <a:extLst>
              <a:ext uri="{FF2B5EF4-FFF2-40B4-BE49-F238E27FC236}">
                <a16:creationId xmlns:a16="http://schemas.microsoft.com/office/drawing/2014/main" id="{617109C1-5672-644C-8BAD-6643EE4DA5E2}"/>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a:p>
        </p:txBody>
      </p:sp>
      <p:pic>
        <p:nvPicPr>
          <p:cNvPr id="2" name="Grafik 1">
            <a:extLst>
              <a:ext uri="{FF2B5EF4-FFF2-40B4-BE49-F238E27FC236}">
                <a16:creationId xmlns:a16="http://schemas.microsoft.com/office/drawing/2014/main" id="{8A379118-2427-FA47-2EE6-A0F9B9AD2CAE}"/>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359383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uen_05">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50E0CFD-4AF9-6043-ACC1-A9BEF901AA94}"/>
              </a:ext>
            </a:extLst>
          </p:cNvPr>
          <p:cNvSpPr>
            <a:spLocks noGrp="1"/>
          </p:cNvSpPr>
          <p:nvPr>
            <p:ph type="pic" sz="quarter" idx="18" hasCustomPrompt="1"/>
          </p:nvPr>
        </p:nvSpPr>
        <p:spPr>
          <a:xfrm>
            <a:off x="-1" y="0"/>
            <a:ext cx="11880702" cy="6858000"/>
          </a:xfrm>
          <a:custGeom>
            <a:avLst/>
            <a:gdLst>
              <a:gd name="connsiteX0" fmla="*/ 0 w 11880702"/>
              <a:gd name="connsiteY0" fmla="*/ 0 h 6858000"/>
              <a:gd name="connsiteX1" fmla="*/ 6096001 w 11880702"/>
              <a:gd name="connsiteY1" fmla="*/ 0 h 6858000"/>
              <a:gd name="connsiteX2" fmla="*/ 6619875 w 11880702"/>
              <a:gd name="connsiteY2" fmla="*/ 0 h 6858000"/>
              <a:gd name="connsiteX3" fmla="*/ 10365736 w 11880702"/>
              <a:gd name="connsiteY3" fmla="*/ 0 h 6858000"/>
              <a:gd name="connsiteX4" fmla="*/ 11466165 w 11880702"/>
              <a:gd name="connsiteY4" fmla="*/ 3932903 h 6858000"/>
              <a:gd name="connsiteX5" fmla="*/ 10032001 w 11880702"/>
              <a:gd name="connsiteY5" fmla="*/ 6858000 h 6858000"/>
              <a:gd name="connsiteX6" fmla="*/ 6619875 w 11880702"/>
              <a:gd name="connsiteY6" fmla="*/ 6858000 h 6858000"/>
              <a:gd name="connsiteX7" fmla="*/ 6096001 w 11880702"/>
              <a:gd name="connsiteY7" fmla="*/ 6858000 h 6858000"/>
              <a:gd name="connsiteX8" fmla="*/ 0 w 1188070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702" h="6858000">
                <a:moveTo>
                  <a:pt x="0" y="0"/>
                </a:moveTo>
                <a:lnTo>
                  <a:pt x="6096001" y="0"/>
                </a:lnTo>
                <a:lnTo>
                  <a:pt x="6619875" y="0"/>
                </a:lnTo>
                <a:lnTo>
                  <a:pt x="10365736" y="0"/>
                </a:lnTo>
                <a:cubicBezTo>
                  <a:pt x="12083189" y="938980"/>
                  <a:pt x="12171221" y="2544096"/>
                  <a:pt x="11466165" y="3932903"/>
                </a:cubicBezTo>
                <a:cubicBezTo>
                  <a:pt x="10815230" y="5302045"/>
                  <a:pt x="10288229" y="6309851"/>
                  <a:pt x="10032001" y="6858000"/>
                </a:cubicBezTo>
                <a:lnTo>
                  <a:pt x="6619875" y="6858000"/>
                </a:lnTo>
                <a:lnTo>
                  <a:pt x="6096001" y="6858000"/>
                </a:ln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1">
            <a:extLst>
              <a:ext uri="{FF2B5EF4-FFF2-40B4-BE49-F238E27FC236}">
                <a16:creationId xmlns:a16="http://schemas.microsoft.com/office/drawing/2014/main" id="{12DBB898-F590-A84B-95CE-DC95CDAB52E0}"/>
              </a:ext>
            </a:extLst>
          </p:cNvPr>
          <p:cNvSpPr>
            <a:spLocks noGrp="1"/>
          </p:cNvSpPr>
          <p:nvPr>
            <p:ph type="title" hasCustomPrompt="1"/>
          </p:nvPr>
        </p:nvSpPr>
        <p:spPr>
          <a:xfrm>
            <a:off x="623887" y="549274"/>
            <a:ext cx="10529666" cy="38639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8" name="Textplatzhalter 2">
            <a:extLst>
              <a:ext uri="{FF2B5EF4-FFF2-40B4-BE49-F238E27FC236}">
                <a16:creationId xmlns:a16="http://schemas.microsoft.com/office/drawing/2014/main" id="{C51413AE-3360-6C46-A4C4-F7D0FA20E101}"/>
              </a:ext>
            </a:extLst>
          </p:cNvPr>
          <p:cNvSpPr>
            <a:spLocks noGrp="1"/>
          </p:cNvSpPr>
          <p:nvPr>
            <p:ph type="body" sz="quarter" idx="16" hasCustomPrompt="1"/>
          </p:nvPr>
        </p:nvSpPr>
        <p:spPr>
          <a:xfrm>
            <a:off x="623888" y="1052514"/>
            <a:ext cx="10529665" cy="360362"/>
          </a:xfrm>
          <a:prstGeom prst="rect">
            <a:avLst/>
          </a:prstGeom>
        </p:spPr>
        <p:txBody>
          <a:bodyPr lIns="0" tIns="0" rIns="0" bIns="0"/>
          <a:lstStyle>
            <a:lvl1pPr marL="0" indent="0">
              <a:lnSpc>
                <a:spcPct val="90000"/>
              </a:lnSpc>
              <a:spcBef>
                <a:spcPts val="0"/>
              </a:spcBef>
              <a:buNone/>
              <a:defRPr sz="2000" b="1"/>
            </a:lvl1pPr>
            <a:lvl2pPr marL="0" indent="0">
              <a:lnSpc>
                <a:spcPct val="90000"/>
              </a:lnSpc>
              <a:spcBef>
                <a:spcPts val="0"/>
              </a:spcBef>
              <a:buNone/>
              <a:defRPr sz="2000"/>
            </a:lvl2pPr>
            <a:lvl3pPr marL="0" indent="0">
              <a:lnSpc>
                <a:spcPct val="90000"/>
              </a:lnSpc>
              <a:spcBef>
                <a:spcPts val="0"/>
              </a:spcBef>
              <a:buNone/>
              <a:defRPr sz="2000"/>
            </a:lvl3pPr>
            <a:lvl4pPr marL="0" indent="0">
              <a:lnSpc>
                <a:spcPct val="90000"/>
              </a:lnSpc>
              <a:spcBef>
                <a:spcPts val="0"/>
              </a:spcBef>
              <a:buNone/>
              <a:defRPr sz="2000"/>
            </a:lvl4pPr>
            <a:lvl5pPr marL="0" indent="0">
              <a:lnSpc>
                <a:spcPct val="90000"/>
              </a:lnSpc>
              <a:spcBef>
                <a:spcPts val="0"/>
              </a:spcBef>
              <a:buNone/>
              <a:defRPr sz="2000"/>
            </a:lvl5pPr>
          </a:lstStyle>
          <a:p>
            <a:pPr lvl="0"/>
            <a:r>
              <a:rPr lang="de-DE" dirty="0" err="1"/>
              <a:t>Subhead</a:t>
            </a:r>
            <a:r>
              <a:rPr lang="de-DE" dirty="0"/>
              <a:t> 20 PT</a:t>
            </a:r>
          </a:p>
        </p:txBody>
      </p:sp>
      <p:sp>
        <p:nvSpPr>
          <p:cNvPr id="9" name="Fußzeilenplatzhalter 1">
            <a:extLst>
              <a:ext uri="{FF2B5EF4-FFF2-40B4-BE49-F238E27FC236}">
                <a16:creationId xmlns:a16="http://schemas.microsoft.com/office/drawing/2014/main" id="{257527DF-9A1F-3D48-83D1-4309F6BCFC86}"/>
              </a:ext>
            </a:extLst>
          </p:cNvPr>
          <p:cNvSpPr>
            <a:spLocks noGrp="1"/>
          </p:cNvSpPr>
          <p:nvPr>
            <p:ph type="ftr" sz="quarter" idx="19"/>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1" name="Foliennummernplatzhalter 4">
            <a:extLst>
              <a:ext uri="{FF2B5EF4-FFF2-40B4-BE49-F238E27FC236}">
                <a16:creationId xmlns:a16="http://schemas.microsoft.com/office/drawing/2014/main" id="{DDE71A8B-32C7-BB4E-98EF-F8AA085124DE}"/>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pic>
        <p:nvPicPr>
          <p:cNvPr id="4" name="Grafik 3">
            <a:extLst>
              <a:ext uri="{FF2B5EF4-FFF2-40B4-BE49-F238E27FC236}">
                <a16:creationId xmlns:a16="http://schemas.microsoft.com/office/drawing/2014/main" id="{63C1BA3A-F9EE-419E-7188-B5A643A7D541}"/>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27264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_01">
    <p:spTree>
      <p:nvGrpSpPr>
        <p:cNvPr id="1" name=""/>
        <p:cNvGrpSpPr/>
        <p:nvPr/>
      </p:nvGrpSpPr>
      <p:grpSpPr>
        <a:xfrm>
          <a:off x="0" y="0"/>
          <a:ext cx="0" cy="0"/>
          <a:chOff x="0" y="0"/>
          <a:chExt cx="0" cy="0"/>
        </a:xfrm>
      </p:grpSpPr>
      <p:sp>
        <p:nvSpPr>
          <p:cNvPr id="8" name="Bildplatzhalter 19">
            <a:extLst>
              <a:ext uri="{FF2B5EF4-FFF2-40B4-BE49-F238E27FC236}">
                <a16:creationId xmlns:a16="http://schemas.microsoft.com/office/drawing/2014/main" id="{DAE6061D-F4CF-8141-B00B-98F930EA3B85}"/>
              </a:ext>
            </a:extLst>
          </p:cNvPr>
          <p:cNvSpPr>
            <a:spLocks noGrp="1"/>
          </p:cNvSpPr>
          <p:nvPr>
            <p:ph type="pic" sz="quarter" idx="18" hasCustomPrompt="1"/>
          </p:nvPr>
        </p:nvSpPr>
        <p:spPr>
          <a:xfrm>
            <a:off x="6096001" y="0"/>
            <a:ext cx="5784701" cy="6858000"/>
          </a:xfrm>
          <a:custGeom>
            <a:avLst/>
            <a:gdLst>
              <a:gd name="connsiteX0" fmla="*/ 0 w 5784701"/>
              <a:gd name="connsiteY0" fmla="*/ 0 h 6858000"/>
              <a:gd name="connsiteX1" fmla="*/ 4269735 w 5784701"/>
              <a:gd name="connsiteY1" fmla="*/ 0 h 6858000"/>
              <a:gd name="connsiteX2" fmla="*/ 5370164 w 5784701"/>
              <a:gd name="connsiteY2" fmla="*/ 3932903 h 6858000"/>
              <a:gd name="connsiteX3" fmla="*/ 3936000 w 5784701"/>
              <a:gd name="connsiteY3" fmla="*/ 6858000 h 6858000"/>
              <a:gd name="connsiteX4" fmla="*/ 0 w 57847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4701" h="6858000">
                <a:moveTo>
                  <a:pt x="0" y="0"/>
                </a:moveTo>
                <a:lnTo>
                  <a:pt x="4269735" y="0"/>
                </a:lnTo>
                <a:cubicBezTo>
                  <a:pt x="5987188" y="938980"/>
                  <a:pt x="6075220" y="2544096"/>
                  <a:pt x="5370164" y="3932903"/>
                </a:cubicBezTo>
                <a:cubicBezTo>
                  <a:pt x="4719229" y="5302045"/>
                  <a:pt x="4192228" y="6309851"/>
                  <a:pt x="3936000" y="6858000"/>
                </a:cubicBez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9C32DBA9-E061-8D46-A40D-63201D5BF32F}"/>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5AB5E9ED-AA42-E749-93D2-307EEA251E49}"/>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9" name="Textplatzhalter 15">
            <a:extLst>
              <a:ext uri="{FF2B5EF4-FFF2-40B4-BE49-F238E27FC236}">
                <a16:creationId xmlns:a16="http://schemas.microsoft.com/office/drawing/2014/main" id="{4C5D3BE7-2158-1749-A4A3-EAFD2E55A2C5}"/>
              </a:ext>
            </a:extLst>
          </p:cNvPr>
          <p:cNvSpPr>
            <a:spLocks noGrp="1"/>
          </p:cNvSpPr>
          <p:nvPr>
            <p:ph type="body" sz="quarter" idx="14" hasCustomPrompt="1"/>
          </p:nvPr>
        </p:nvSpPr>
        <p:spPr>
          <a:xfrm>
            <a:off x="623888" y="1440000"/>
            <a:ext cx="485933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FAF54184-36DA-96EB-0EF0-159651174C3C}"/>
              </a:ext>
            </a:extLst>
          </p:cNvPr>
          <p:cNvPicPr>
            <a:picLocks noChangeAspect="1"/>
          </p:cNvPicPr>
          <p:nvPr userDrawn="1"/>
        </p:nvPicPr>
        <p:blipFill>
          <a:blip r:embed="rId2"/>
          <a:srcRect/>
          <a:stretch/>
        </p:blipFill>
        <p:spPr>
          <a:xfrm>
            <a:off x="10577513" y="6334503"/>
            <a:ext cx="977900" cy="259948"/>
          </a:xfrm>
          <a:prstGeom prst="rect">
            <a:avLst/>
          </a:prstGeom>
          <a:effectLst/>
        </p:spPr>
      </p:pic>
    </p:spTree>
    <p:extLst>
      <p:ext uri="{BB962C8B-B14F-4D97-AF65-F5344CB8AC3E}">
        <p14:creationId xmlns:p14="http://schemas.microsoft.com/office/powerpoint/2010/main" val="115380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_02">
    <p:spTree>
      <p:nvGrpSpPr>
        <p:cNvPr id="1" name=""/>
        <p:cNvGrpSpPr/>
        <p:nvPr/>
      </p:nvGrpSpPr>
      <p:grpSpPr>
        <a:xfrm>
          <a:off x="0" y="0"/>
          <a:ext cx="0" cy="0"/>
          <a:chOff x="0" y="0"/>
          <a:chExt cx="0" cy="0"/>
        </a:xfrm>
      </p:grpSpPr>
      <p:sp>
        <p:nvSpPr>
          <p:cNvPr id="13" name="Freihandform 12">
            <a:extLst>
              <a:ext uri="{FF2B5EF4-FFF2-40B4-BE49-F238E27FC236}">
                <a16:creationId xmlns:a16="http://schemas.microsoft.com/office/drawing/2014/main" id="{CB3424AF-95A1-F94C-AA0E-AFDFF7912241}"/>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708775"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5" name="Bildplatzhalter 31">
            <a:extLst>
              <a:ext uri="{FF2B5EF4-FFF2-40B4-BE49-F238E27FC236}">
                <a16:creationId xmlns:a16="http://schemas.microsoft.com/office/drawing/2014/main" id="{CEF7FDA7-6291-5D4E-89FA-BC1857B05859}"/>
              </a:ext>
            </a:extLst>
          </p:cNvPr>
          <p:cNvSpPr>
            <a:spLocks noGrp="1"/>
          </p:cNvSpPr>
          <p:nvPr>
            <p:ph type="pic" sz="quarter" idx="15" hasCustomPrompt="1"/>
          </p:nvPr>
        </p:nvSpPr>
        <p:spPr>
          <a:xfrm>
            <a:off x="307739" y="0"/>
            <a:ext cx="5788261" cy="6861207"/>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5782060 w 11882017"/>
              <a:gd name="connsiteY4" fmla="*/ 6869876 h 6873082"/>
              <a:gd name="connsiteX5" fmla="*/ 1829713 w 11882017"/>
              <a:gd name="connsiteY5" fmla="*/ 6873082 h 6873082"/>
              <a:gd name="connsiteX6" fmla="*/ 913 w 11882017"/>
              <a:gd name="connsiteY6" fmla="*/ 2383378 h 6873082"/>
              <a:gd name="connsiteX7" fmla="*/ 1482241 w 11882017"/>
              <a:gd name="connsiteY7"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5782060 w 11882017"/>
              <a:gd name="connsiteY3" fmla="*/ 6869876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5782060"/>
              <a:gd name="connsiteY0" fmla="*/ 15082 h 6873082"/>
              <a:gd name="connsiteX1" fmla="*/ 5776122 w 5782060"/>
              <a:gd name="connsiteY1" fmla="*/ 0 h 6873082"/>
              <a:gd name="connsiteX2" fmla="*/ 5782060 w 5782060"/>
              <a:gd name="connsiteY2" fmla="*/ 6869876 h 6873082"/>
              <a:gd name="connsiteX3" fmla="*/ 1829713 w 5782060"/>
              <a:gd name="connsiteY3" fmla="*/ 6873082 h 6873082"/>
              <a:gd name="connsiteX4" fmla="*/ 913 w 5782060"/>
              <a:gd name="connsiteY4" fmla="*/ 2383378 h 6873082"/>
              <a:gd name="connsiteX5" fmla="*/ 1482241 w 5782060"/>
              <a:gd name="connsiteY5" fmla="*/ 15082 h 6873082"/>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261" h="6861207">
                <a:moveTo>
                  <a:pt x="1482241" y="3207"/>
                </a:moveTo>
                <a:lnTo>
                  <a:pt x="5787998" y="0"/>
                </a:lnTo>
                <a:cubicBezTo>
                  <a:pt x="5789977" y="2289959"/>
                  <a:pt x="5780081" y="4568042"/>
                  <a:pt x="5782060" y="6858001"/>
                </a:cubicBezTo>
                <a:lnTo>
                  <a:pt x="1829713" y="6861207"/>
                </a:lnTo>
                <a:cubicBezTo>
                  <a:pt x="1220113" y="5364639"/>
                  <a:pt x="-38711" y="3630327"/>
                  <a:pt x="913" y="2371503"/>
                </a:cubicBezTo>
                <a:cubicBezTo>
                  <a:pt x="13105" y="804831"/>
                  <a:pt x="1076857" y="243999"/>
                  <a:pt x="1482241" y="3207"/>
                </a:cubicBezTo>
                <a:close/>
              </a:path>
            </a:pathLst>
          </a:custGeom>
          <a:solidFill>
            <a:schemeClr val="bg1">
              <a:lumMod val="20000"/>
              <a:lumOff val="80000"/>
            </a:schemeClr>
          </a:solidFill>
          <a:ln>
            <a:noFill/>
          </a:ln>
        </p:spPr>
        <p:txBody>
          <a:bodyPr lIns="0" tIns="1800000" rIns="0" bIns="0"/>
          <a:lstStyle>
            <a:lvl1pPr algn="ctr">
              <a:buNone/>
              <a:defRPr sz="2000"/>
            </a:lvl1pPr>
          </a:lstStyle>
          <a:p>
            <a:r>
              <a:rPr lang="en-US" dirty="0"/>
              <a:t>Bild Platzhalter</a:t>
            </a:r>
          </a:p>
        </p:txBody>
      </p:sp>
      <p:sp>
        <p:nvSpPr>
          <p:cNvPr id="11" name="Textplatzhalter 15">
            <a:extLst>
              <a:ext uri="{FF2B5EF4-FFF2-40B4-BE49-F238E27FC236}">
                <a16:creationId xmlns:a16="http://schemas.microsoft.com/office/drawing/2014/main" id="{E884CE95-2D4E-0D49-ACA8-7989E3DB61BC}"/>
              </a:ext>
            </a:extLst>
          </p:cNvPr>
          <p:cNvSpPr>
            <a:spLocks noGrp="1"/>
          </p:cNvSpPr>
          <p:nvPr>
            <p:ph type="body" sz="quarter" idx="14" hasCustomPrompt="1"/>
          </p:nvPr>
        </p:nvSpPr>
        <p:spPr>
          <a:xfrm>
            <a:off x="6708776" y="1440000"/>
            <a:ext cx="485933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10" name="Fußzeilenplatzhalter 1">
            <a:extLst>
              <a:ext uri="{FF2B5EF4-FFF2-40B4-BE49-F238E27FC236}">
                <a16:creationId xmlns:a16="http://schemas.microsoft.com/office/drawing/2014/main" id="{E5977B46-A5A8-0947-A2AE-E4ECD03F2961}"/>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4" name="Foliennummernplatzhalter 4">
            <a:extLst>
              <a:ext uri="{FF2B5EF4-FFF2-40B4-BE49-F238E27FC236}">
                <a16:creationId xmlns:a16="http://schemas.microsoft.com/office/drawing/2014/main" id="{5EF06D36-F607-8C4B-91DF-3A923878D910}"/>
              </a:ext>
            </a:extLst>
          </p:cNvPr>
          <p:cNvSpPr>
            <a:spLocks noGrp="1"/>
          </p:cNvSpPr>
          <p:nvPr>
            <p:ph type="sldNum" sz="quarter" idx="17"/>
          </p:nvPr>
        </p:nvSpPr>
        <p:spPr>
          <a:xfrm>
            <a:off x="626449" y="6401331"/>
            <a:ext cx="347218" cy="365125"/>
          </a:xfrm>
        </p:spPr>
        <p:txBody>
          <a:bodyPr/>
          <a:lstStyle>
            <a:lvl1pPr>
              <a:defRPr>
                <a:solidFill>
                  <a:schemeClr val="bg2"/>
                </a:solidFill>
              </a:defRPr>
            </a:lvl1pPr>
          </a:lstStyle>
          <a:p>
            <a:fld id="{F0274B88-FEB4-5244-9CA8-ED417B5B3A51}" type="slidenum">
              <a:rPr lang="en-US" smtClean="0"/>
              <a:pPr/>
              <a:t>‹Nr.›</a:t>
            </a:fld>
            <a:endParaRPr lang="en-US" dirty="0"/>
          </a:p>
        </p:txBody>
      </p:sp>
    </p:spTree>
    <p:extLst>
      <p:ext uri="{BB962C8B-B14F-4D97-AF65-F5344CB8AC3E}">
        <p14:creationId xmlns:p14="http://schemas.microsoft.com/office/powerpoint/2010/main" val="2557391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_03">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611552"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4AEACAC6-33C2-874E-9CBF-ACE264ECA580}"/>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ED5CEB2-0F72-0944-98FF-A8A5650CE64C}"/>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3" name="Textplatzhalter 15">
            <a:extLst>
              <a:ext uri="{FF2B5EF4-FFF2-40B4-BE49-F238E27FC236}">
                <a16:creationId xmlns:a16="http://schemas.microsoft.com/office/drawing/2014/main" id="{35CC3EA4-3284-A44B-92D7-DCB81B95BA9B}"/>
              </a:ext>
            </a:extLst>
          </p:cNvPr>
          <p:cNvSpPr>
            <a:spLocks noGrp="1"/>
          </p:cNvSpPr>
          <p:nvPr>
            <p:ph type="body" sz="quarter" idx="14" hasCustomPrompt="1"/>
          </p:nvPr>
        </p:nvSpPr>
        <p:spPr>
          <a:xfrm>
            <a:off x="623888" y="1440000"/>
            <a:ext cx="8611552"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44395297-5100-7485-8ECD-13391B3C7689}"/>
              </a:ext>
            </a:extLst>
          </p:cNvPr>
          <p:cNvPicPr>
            <a:picLocks noChangeAspect="1"/>
          </p:cNvPicPr>
          <p:nvPr userDrawn="1"/>
        </p:nvPicPr>
        <p:blipFill>
          <a:blip r:embed="rId2"/>
          <a:srcRect/>
          <a:stretch/>
        </p:blipFill>
        <p:spPr>
          <a:xfrm>
            <a:off x="10577513" y="6334503"/>
            <a:ext cx="977900" cy="259948"/>
          </a:xfrm>
          <a:prstGeom prst="rect">
            <a:avLst/>
          </a:prstGeom>
          <a:effectLst/>
        </p:spPr>
      </p:pic>
    </p:spTree>
    <p:extLst>
      <p:ext uri="{BB962C8B-B14F-4D97-AF65-F5344CB8AC3E}">
        <p14:creationId xmlns:p14="http://schemas.microsoft.com/office/powerpoint/2010/main" val="1428498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_04">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a:off x="0" y="0"/>
            <a:ext cx="4140000"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3305094" y="549274"/>
            <a:ext cx="825031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152DBC1E-DD19-AF46-9DC9-39071C808F98}"/>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C6EFB942-AE4B-704C-B4EC-53F072127AA9}"/>
              </a:ext>
            </a:extLst>
          </p:cNvPr>
          <p:cNvSpPr>
            <a:spLocks noGrp="1"/>
          </p:cNvSpPr>
          <p:nvPr>
            <p:ph type="sldNum" sz="quarter" idx="16"/>
          </p:nvPr>
        </p:nvSpPr>
        <p:spPr/>
        <p:txBody>
          <a:bodyPr/>
          <a:lstStyle>
            <a:lvl1pPr>
              <a:defRPr>
                <a:solidFill>
                  <a:schemeClr val="bg2"/>
                </a:solidFill>
              </a:defRPr>
            </a:lvl1pPr>
          </a:lstStyle>
          <a:p>
            <a:fld id="{F0274B88-FEB4-5244-9CA8-ED417B5B3A51}" type="slidenum">
              <a:rPr lang="en-US" smtClean="0"/>
              <a:pPr/>
              <a:t>‹Nr.›</a:t>
            </a:fld>
            <a:endParaRPr lang="en-US" dirty="0"/>
          </a:p>
        </p:txBody>
      </p:sp>
      <p:sp>
        <p:nvSpPr>
          <p:cNvPr id="13" name="Textplatzhalter 15">
            <a:extLst>
              <a:ext uri="{FF2B5EF4-FFF2-40B4-BE49-F238E27FC236}">
                <a16:creationId xmlns:a16="http://schemas.microsoft.com/office/drawing/2014/main" id="{97FF8020-2A0E-434F-9E94-24F4609203BE}"/>
              </a:ext>
            </a:extLst>
          </p:cNvPr>
          <p:cNvSpPr>
            <a:spLocks noGrp="1"/>
          </p:cNvSpPr>
          <p:nvPr>
            <p:ph type="body" sz="quarter" idx="14" hasCustomPrompt="1"/>
          </p:nvPr>
        </p:nvSpPr>
        <p:spPr>
          <a:xfrm>
            <a:off x="3305094" y="1440000"/>
            <a:ext cx="8263018"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213762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range_05">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9F0733A-9118-9946-98FA-345E99FBBBE3}"/>
              </a:ext>
            </a:extLst>
          </p:cNvPr>
          <p:cNvSpPr>
            <a:spLocks noGrp="1"/>
          </p:cNvSpPr>
          <p:nvPr>
            <p:ph type="pic" sz="quarter" idx="18" hasCustomPrompt="1"/>
          </p:nvPr>
        </p:nvSpPr>
        <p:spPr>
          <a:xfrm>
            <a:off x="-1" y="0"/>
            <a:ext cx="11880702" cy="6858000"/>
          </a:xfrm>
          <a:custGeom>
            <a:avLst/>
            <a:gdLst>
              <a:gd name="connsiteX0" fmla="*/ 0 w 11880702"/>
              <a:gd name="connsiteY0" fmla="*/ 0 h 6858000"/>
              <a:gd name="connsiteX1" fmla="*/ 6096001 w 11880702"/>
              <a:gd name="connsiteY1" fmla="*/ 0 h 6858000"/>
              <a:gd name="connsiteX2" fmla="*/ 6619875 w 11880702"/>
              <a:gd name="connsiteY2" fmla="*/ 0 h 6858000"/>
              <a:gd name="connsiteX3" fmla="*/ 10365736 w 11880702"/>
              <a:gd name="connsiteY3" fmla="*/ 0 h 6858000"/>
              <a:gd name="connsiteX4" fmla="*/ 11466165 w 11880702"/>
              <a:gd name="connsiteY4" fmla="*/ 3932903 h 6858000"/>
              <a:gd name="connsiteX5" fmla="*/ 10032001 w 11880702"/>
              <a:gd name="connsiteY5" fmla="*/ 6858000 h 6858000"/>
              <a:gd name="connsiteX6" fmla="*/ 6619875 w 11880702"/>
              <a:gd name="connsiteY6" fmla="*/ 6858000 h 6858000"/>
              <a:gd name="connsiteX7" fmla="*/ 6096001 w 11880702"/>
              <a:gd name="connsiteY7" fmla="*/ 6858000 h 6858000"/>
              <a:gd name="connsiteX8" fmla="*/ 0 w 1188070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702" h="6858000">
                <a:moveTo>
                  <a:pt x="0" y="0"/>
                </a:moveTo>
                <a:lnTo>
                  <a:pt x="6096001" y="0"/>
                </a:lnTo>
                <a:lnTo>
                  <a:pt x="6619875" y="0"/>
                </a:lnTo>
                <a:lnTo>
                  <a:pt x="10365736" y="0"/>
                </a:lnTo>
                <a:cubicBezTo>
                  <a:pt x="12083189" y="938980"/>
                  <a:pt x="12171221" y="2544096"/>
                  <a:pt x="11466165" y="3932903"/>
                </a:cubicBezTo>
                <a:cubicBezTo>
                  <a:pt x="10815230" y="5302045"/>
                  <a:pt x="10288229" y="6309851"/>
                  <a:pt x="10032001" y="6858000"/>
                </a:cubicBezTo>
                <a:lnTo>
                  <a:pt x="6619875" y="6858000"/>
                </a:lnTo>
                <a:lnTo>
                  <a:pt x="6096001" y="6858000"/>
                </a:ln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10529666" cy="38639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3" name="Textplatzhalter 2">
            <a:extLst>
              <a:ext uri="{FF2B5EF4-FFF2-40B4-BE49-F238E27FC236}">
                <a16:creationId xmlns:a16="http://schemas.microsoft.com/office/drawing/2014/main" id="{79B046B6-E1A8-BB4B-B5FD-568FFE3DAEC5}"/>
              </a:ext>
            </a:extLst>
          </p:cNvPr>
          <p:cNvSpPr>
            <a:spLocks noGrp="1"/>
          </p:cNvSpPr>
          <p:nvPr>
            <p:ph type="body" sz="quarter" idx="16" hasCustomPrompt="1"/>
          </p:nvPr>
        </p:nvSpPr>
        <p:spPr>
          <a:xfrm>
            <a:off x="623888" y="1052514"/>
            <a:ext cx="10529665" cy="360362"/>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b="1"/>
            </a:lvl1pPr>
            <a:lvl2pPr marL="0" indent="0">
              <a:lnSpc>
                <a:spcPct val="90000"/>
              </a:lnSpc>
              <a:spcBef>
                <a:spcPts val="0"/>
              </a:spcBef>
              <a:buNone/>
              <a:defRPr sz="2000"/>
            </a:lvl2pPr>
            <a:lvl3pPr marL="0" indent="0">
              <a:lnSpc>
                <a:spcPct val="90000"/>
              </a:lnSpc>
              <a:spcBef>
                <a:spcPts val="0"/>
              </a:spcBef>
              <a:buNone/>
              <a:defRPr sz="2000"/>
            </a:lvl3pPr>
            <a:lvl4pPr marL="0" indent="0">
              <a:lnSpc>
                <a:spcPct val="90000"/>
              </a:lnSpc>
              <a:spcBef>
                <a:spcPts val="0"/>
              </a:spcBef>
              <a:buNone/>
              <a:defRPr sz="2000"/>
            </a:lvl4pPr>
            <a:lvl5pPr marL="0" indent="0">
              <a:lnSpc>
                <a:spcPct val="90000"/>
              </a:lnSpc>
              <a:spcBef>
                <a:spcPts val="0"/>
              </a:spcBef>
              <a:buNone/>
              <a:defRPr sz="2000"/>
            </a:lvl5pPr>
          </a:lstStyle>
          <a:p>
            <a:pPr lvl="0"/>
            <a:r>
              <a:rPr lang="de-DE" dirty="0" err="1"/>
              <a:t>Subhead</a:t>
            </a:r>
            <a:r>
              <a:rPr lang="de-DE" dirty="0"/>
              <a:t> 20 PT</a:t>
            </a:r>
          </a:p>
        </p:txBody>
      </p:sp>
      <p:sp>
        <p:nvSpPr>
          <p:cNvPr id="7" name="Fußzeilenplatzhalter 1">
            <a:extLst>
              <a:ext uri="{FF2B5EF4-FFF2-40B4-BE49-F238E27FC236}">
                <a16:creationId xmlns:a16="http://schemas.microsoft.com/office/drawing/2014/main" id="{749605DE-99ED-9647-8D5E-C9772964ED71}"/>
              </a:ext>
            </a:extLst>
          </p:cNvPr>
          <p:cNvSpPr>
            <a:spLocks noGrp="1"/>
          </p:cNvSpPr>
          <p:nvPr>
            <p:ph type="ftr" sz="quarter" idx="19"/>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9" name="Foliennummernplatzhalter 4">
            <a:extLst>
              <a:ext uri="{FF2B5EF4-FFF2-40B4-BE49-F238E27FC236}">
                <a16:creationId xmlns:a16="http://schemas.microsoft.com/office/drawing/2014/main" id="{8FCA7716-635E-2E44-B3A1-20FA957ACABD}"/>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pic>
        <p:nvPicPr>
          <p:cNvPr id="4" name="Grafik 3">
            <a:extLst>
              <a:ext uri="{FF2B5EF4-FFF2-40B4-BE49-F238E27FC236}">
                <a16:creationId xmlns:a16="http://schemas.microsoft.com/office/drawing/2014/main" id="{342334F1-0A20-A20D-C104-E84408ED4489}"/>
              </a:ext>
            </a:extLst>
          </p:cNvPr>
          <p:cNvPicPr>
            <a:picLocks noChangeAspect="1"/>
          </p:cNvPicPr>
          <p:nvPr userDrawn="1"/>
        </p:nvPicPr>
        <p:blipFill>
          <a:blip r:embed="rId2"/>
          <a:srcRect/>
          <a:stretch/>
        </p:blipFill>
        <p:spPr>
          <a:xfrm>
            <a:off x="10577513" y="6334503"/>
            <a:ext cx="977900" cy="259948"/>
          </a:xfrm>
          <a:prstGeom prst="rect">
            <a:avLst/>
          </a:prstGeom>
          <a:effectLst/>
        </p:spPr>
      </p:pic>
    </p:spTree>
    <p:extLst>
      <p:ext uri="{BB962C8B-B14F-4D97-AF65-F5344CB8AC3E}">
        <p14:creationId xmlns:p14="http://schemas.microsoft.com/office/powerpoint/2010/main" val="12491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_06">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9C32DBA9-E061-8D46-A40D-63201D5BF32F}"/>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5AB5E9ED-AA42-E749-93D2-307EEA251E49}"/>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20" name="Bildplatzhalter 19">
            <a:extLst>
              <a:ext uri="{FF2B5EF4-FFF2-40B4-BE49-F238E27FC236}">
                <a16:creationId xmlns:a16="http://schemas.microsoft.com/office/drawing/2014/main" id="{D8AC1574-20A6-E744-845E-A93E5CF0EB2D}"/>
              </a:ext>
            </a:extLst>
          </p:cNvPr>
          <p:cNvSpPr>
            <a:spLocks noGrp="1"/>
          </p:cNvSpPr>
          <p:nvPr>
            <p:ph type="pic" sz="quarter" idx="18" hasCustomPrompt="1"/>
          </p:nvPr>
        </p:nvSpPr>
        <p:spPr>
          <a:xfrm>
            <a:off x="6096001" y="0"/>
            <a:ext cx="5784701" cy="6858000"/>
          </a:xfrm>
          <a:custGeom>
            <a:avLst/>
            <a:gdLst>
              <a:gd name="connsiteX0" fmla="*/ 0 w 5784701"/>
              <a:gd name="connsiteY0" fmla="*/ 0 h 6858000"/>
              <a:gd name="connsiteX1" fmla="*/ 4269735 w 5784701"/>
              <a:gd name="connsiteY1" fmla="*/ 0 h 6858000"/>
              <a:gd name="connsiteX2" fmla="*/ 5370164 w 5784701"/>
              <a:gd name="connsiteY2" fmla="*/ 3932903 h 6858000"/>
              <a:gd name="connsiteX3" fmla="*/ 3936000 w 5784701"/>
              <a:gd name="connsiteY3" fmla="*/ 6858000 h 6858000"/>
              <a:gd name="connsiteX4" fmla="*/ 0 w 57847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4701" h="6858000">
                <a:moveTo>
                  <a:pt x="0" y="0"/>
                </a:moveTo>
                <a:lnTo>
                  <a:pt x="4269735" y="0"/>
                </a:lnTo>
                <a:cubicBezTo>
                  <a:pt x="5987188" y="938980"/>
                  <a:pt x="6075220" y="2544096"/>
                  <a:pt x="5370164" y="3932903"/>
                </a:cubicBezTo>
                <a:cubicBezTo>
                  <a:pt x="4719229" y="5302045"/>
                  <a:pt x="4192228" y="6309851"/>
                  <a:pt x="3936000" y="6858000"/>
                </a:cubicBez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9" name="Textplatzhalter 15">
            <a:extLst>
              <a:ext uri="{FF2B5EF4-FFF2-40B4-BE49-F238E27FC236}">
                <a16:creationId xmlns:a16="http://schemas.microsoft.com/office/drawing/2014/main" id="{ECE9E95C-3FE2-9245-89E6-17479F2ACB71}"/>
              </a:ext>
            </a:extLst>
          </p:cNvPr>
          <p:cNvSpPr>
            <a:spLocks noGrp="1"/>
          </p:cNvSpPr>
          <p:nvPr>
            <p:ph type="body" sz="quarter" idx="14" hasCustomPrompt="1"/>
          </p:nvPr>
        </p:nvSpPr>
        <p:spPr>
          <a:xfrm>
            <a:off x="623888" y="1440000"/>
            <a:ext cx="485933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43996898-7A10-1D81-0EA8-BF93F3D6DB76}"/>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411875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_07">
    <p:spTree>
      <p:nvGrpSpPr>
        <p:cNvPr id="1" name=""/>
        <p:cNvGrpSpPr/>
        <p:nvPr/>
      </p:nvGrpSpPr>
      <p:grpSpPr>
        <a:xfrm>
          <a:off x="0" y="0"/>
          <a:ext cx="0" cy="0"/>
          <a:chOff x="0" y="0"/>
          <a:chExt cx="0" cy="0"/>
        </a:xfrm>
      </p:grpSpPr>
      <p:sp>
        <p:nvSpPr>
          <p:cNvPr id="13" name="Freihandform 12">
            <a:extLst>
              <a:ext uri="{FF2B5EF4-FFF2-40B4-BE49-F238E27FC236}">
                <a16:creationId xmlns:a16="http://schemas.microsoft.com/office/drawing/2014/main" id="{CB3424AF-95A1-F94C-AA0E-AFDFF7912241}"/>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708775"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5" name="Bildplatzhalter 31">
            <a:extLst>
              <a:ext uri="{FF2B5EF4-FFF2-40B4-BE49-F238E27FC236}">
                <a16:creationId xmlns:a16="http://schemas.microsoft.com/office/drawing/2014/main" id="{CEF7FDA7-6291-5D4E-89FA-BC1857B05859}"/>
              </a:ext>
            </a:extLst>
          </p:cNvPr>
          <p:cNvSpPr>
            <a:spLocks noGrp="1"/>
          </p:cNvSpPr>
          <p:nvPr>
            <p:ph type="pic" sz="quarter" idx="15" hasCustomPrompt="1"/>
          </p:nvPr>
        </p:nvSpPr>
        <p:spPr>
          <a:xfrm>
            <a:off x="307739" y="0"/>
            <a:ext cx="5788261" cy="6861207"/>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5782060 w 11882017"/>
              <a:gd name="connsiteY4" fmla="*/ 6869876 h 6873082"/>
              <a:gd name="connsiteX5" fmla="*/ 1829713 w 11882017"/>
              <a:gd name="connsiteY5" fmla="*/ 6873082 h 6873082"/>
              <a:gd name="connsiteX6" fmla="*/ 913 w 11882017"/>
              <a:gd name="connsiteY6" fmla="*/ 2383378 h 6873082"/>
              <a:gd name="connsiteX7" fmla="*/ 1482241 w 11882017"/>
              <a:gd name="connsiteY7"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5782060 w 11882017"/>
              <a:gd name="connsiteY3" fmla="*/ 6869876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5782060"/>
              <a:gd name="connsiteY0" fmla="*/ 15082 h 6873082"/>
              <a:gd name="connsiteX1" fmla="*/ 5776122 w 5782060"/>
              <a:gd name="connsiteY1" fmla="*/ 0 h 6873082"/>
              <a:gd name="connsiteX2" fmla="*/ 5782060 w 5782060"/>
              <a:gd name="connsiteY2" fmla="*/ 6869876 h 6873082"/>
              <a:gd name="connsiteX3" fmla="*/ 1829713 w 5782060"/>
              <a:gd name="connsiteY3" fmla="*/ 6873082 h 6873082"/>
              <a:gd name="connsiteX4" fmla="*/ 913 w 5782060"/>
              <a:gd name="connsiteY4" fmla="*/ 2383378 h 6873082"/>
              <a:gd name="connsiteX5" fmla="*/ 1482241 w 5782060"/>
              <a:gd name="connsiteY5" fmla="*/ 15082 h 6873082"/>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261" h="6861207">
                <a:moveTo>
                  <a:pt x="1482241" y="3207"/>
                </a:moveTo>
                <a:lnTo>
                  <a:pt x="5787998" y="0"/>
                </a:lnTo>
                <a:cubicBezTo>
                  <a:pt x="5789977" y="2289959"/>
                  <a:pt x="5780081" y="4568042"/>
                  <a:pt x="5782060" y="6858001"/>
                </a:cubicBezTo>
                <a:lnTo>
                  <a:pt x="1829713" y="6861207"/>
                </a:lnTo>
                <a:cubicBezTo>
                  <a:pt x="1220113" y="5364639"/>
                  <a:pt x="-38711" y="3630327"/>
                  <a:pt x="913" y="2371503"/>
                </a:cubicBezTo>
                <a:cubicBezTo>
                  <a:pt x="13105" y="804831"/>
                  <a:pt x="1076857" y="243999"/>
                  <a:pt x="1482241" y="3207"/>
                </a:cubicBezTo>
                <a:close/>
              </a:path>
            </a:pathLst>
          </a:custGeom>
          <a:solidFill>
            <a:schemeClr val="bg1">
              <a:lumMod val="20000"/>
              <a:lumOff val="80000"/>
            </a:schemeClr>
          </a:solidFill>
          <a:ln>
            <a:noFill/>
          </a:ln>
        </p:spPr>
        <p:txBody>
          <a:bodyPr lIns="0" tIns="1800000" rIns="0" bIns="0"/>
          <a:lstStyle>
            <a:lvl1pPr algn="ctr">
              <a:buNone/>
              <a:defRPr sz="2000"/>
            </a:lvl1pPr>
          </a:lstStyle>
          <a:p>
            <a:r>
              <a:rPr lang="en-US" dirty="0"/>
              <a:t>Bild Platzhalter</a:t>
            </a:r>
          </a:p>
        </p:txBody>
      </p:sp>
      <p:sp>
        <p:nvSpPr>
          <p:cNvPr id="8" name="Textplatzhalter 15">
            <a:extLst>
              <a:ext uri="{FF2B5EF4-FFF2-40B4-BE49-F238E27FC236}">
                <a16:creationId xmlns:a16="http://schemas.microsoft.com/office/drawing/2014/main" id="{88AFE4AB-0477-6849-820C-66F503B1100A}"/>
              </a:ext>
            </a:extLst>
          </p:cNvPr>
          <p:cNvSpPr>
            <a:spLocks noGrp="1"/>
          </p:cNvSpPr>
          <p:nvPr>
            <p:ph type="body" sz="quarter" idx="14" hasCustomPrompt="1"/>
          </p:nvPr>
        </p:nvSpPr>
        <p:spPr>
          <a:xfrm>
            <a:off x="6708774" y="1440000"/>
            <a:ext cx="485933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11" name="Fußzeilenplatzhalter 1">
            <a:extLst>
              <a:ext uri="{FF2B5EF4-FFF2-40B4-BE49-F238E27FC236}">
                <a16:creationId xmlns:a16="http://schemas.microsoft.com/office/drawing/2014/main" id="{D55EFAD8-AD9C-8949-8F82-1AAF05416D5A}"/>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4" name="Foliennummernplatzhalter 4">
            <a:extLst>
              <a:ext uri="{FF2B5EF4-FFF2-40B4-BE49-F238E27FC236}">
                <a16:creationId xmlns:a16="http://schemas.microsoft.com/office/drawing/2014/main" id="{71497DFE-BC2B-A048-A035-31E4B321C58C}"/>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3843638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_08">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19865"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br>
              <a:rPr lang="de-DE" dirty="0"/>
            </a:br>
            <a:endParaRPr lang="en-US" dirty="0"/>
          </a:p>
        </p:txBody>
      </p:sp>
      <p:sp>
        <p:nvSpPr>
          <p:cNvPr id="2" name="Fußzeilenplatzhalter 1">
            <a:extLst>
              <a:ext uri="{FF2B5EF4-FFF2-40B4-BE49-F238E27FC236}">
                <a16:creationId xmlns:a16="http://schemas.microsoft.com/office/drawing/2014/main" id="{8CA1B7CE-9C31-B148-9FEC-6D56B5F810E8}"/>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9C89C112-7077-3F47-B3CE-32FAD09DEDB9}"/>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2CD9370E-8372-174C-BD18-BCCC071C625D}"/>
              </a:ext>
            </a:extLst>
          </p:cNvPr>
          <p:cNvSpPr>
            <a:spLocks noGrp="1"/>
          </p:cNvSpPr>
          <p:nvPr>
            <p:ph type="body" sz="quarter" idx="14" hasCustomPrompt="1"/>
          </p:nvPr>
        </p:nvSpPr>
        <p:spPr>
          <a:xfrm>
            <a:off x="623887" y="1440000"/>
            <a:ext cx="8619865"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27BDBE23-CCE7-BA97-BAE7-6144A3646639}"/>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97723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Titel Text weiss">
    <p:spTree>
      <p:nvGrpSpPr>
        <p:cNvPr id="1" name=""/>
        <p:cNvGrpSpPr/>
        <p:nvPr/>
      </p:nvGrpSpPr>
      <p:grpSpPr>
        <a:xfrm>
          <a:off x="0" y="0"/>
          <a:ext cx="0" cy="0"/>
          <a:chOff x="0" y="0"/>
          <a:chExt cx="0" cy="0"/>
        </a:xfrm>
      </p:grpSpPr>
      <p:sp>
        <p:nvSpPr>
          <p:cNvPr id="8" name="Bildplatzhalter 3">
            <a:extLst>
              <a:ext uri="{FF2B5EF4-FFF2-40B4-BE49-F238E27FC236}">
                <a16:creationId xmlns:a16="http://schemas.microsoft.com/office/drawing/2014/main" id="{12787D56-1F70-7E49-BD22-697F4F9BF90E}"/>
              </a:ext>
            </a:extLst>
          </p:cNvPr>
          <p:cNvSpPr>
            <a:spLocks noGrp="1"/>
          </p:cNvSpPr>
          <p:nvPr>
            <p:ph type="pic" sz="quarter" idx="12" hasCustomPrompt="1"/>
          </p:nvPr>
        </p:nvSpPr>
        <p:spPr>
          <a:xfrm>
            <a:off x="0" y="0"/>
            <a:ext cx="12192000" cy="6858000"/>
          </a:xfrm>
          <a:prstGeom prst="rect">
            <a:avLst/>
          </a:prstGeom>
          <a:solidFill>
            <a:schemeClr val="bg1">
              <a:lumMod val="20000"/>
              <a:lumOff val="80000"/>
            </a:schemeClr>
          </a:solidFill>
        </p:spPr>
        <p:txBody>
          <a:bodyPr/>
          <a:lstStyle>
            <a:lvl1pPr algn="ctr">
              <a:buNone/>
              <a:defRPr sz="2000"/>
            </a:lvl1pPr>
          </a:lstStyle>
          <a:p>
            <a:r>
              <a:rPr lang="en-US" dirty="0"/>
              <a:t>Bild Platzhalter</a:t>
            </a:r>
          </a:p>
        </p:txBody>
      </p:sp>
      <p:sp>
        <p:nvSpPr>
          <p:cNvPr id="7" name="Textplatzhalter 9">
            <a:extLst>
              <a:ext uri="{FF2B5EF4-FFF2-40B4-BE49-F238E27FC236}">
                <a16:creationId xmlns:a16="http://schemas.microsoft.com/office/drawing/2014/main" id="{53278629-403B-E246-A1B3-471AE44D8FA7}"/>
              </a:ext>
            </a:extLst>
          </p:cNvPr>
          <p:cNvSpPr>
            <a:spLocks noGrp="1"/>
          </p:cNvSpPr>
          <p:nvPr>
            <p:ph type="body" sz="quarter" idx="10" hasCustomPrompt="1"/>
          </p:nvPr>
        </p:nvSpPr>
        <p:spPr>
          <a:xfrm>
            <a:off x="4728113" y="2887124"/>
            <a:ext cx="6840000" cy="1232390"/>
          </a:xfrm>
          <a:prstGeom prst="rect">
            <a:avLst/>
          </a:prstGeom>
        </p:spPr>
        <p:txBody>
          <a:bodyPr lIns="0" tIns="0" rIns="0" bIns="0"/>
          <a:lstStyle>
            <a:lvl1pPr marL="0" algn="r">
              <a:lnSpc>
                <a:spcPct val="100000"/>
              </a:lnSpc>
              <a:spcBef>
                <a:spcPts val="0"/>
              </a:spcBef>
              <a:buNone/>
              <a:defRPr lang="de-DE" sz="4000" b="1" cap="all" baseline="0" dirty="0">
                <a:solidFill>
                  <a:schemeClr val="bg2"/>
                </a:solidFill>
              </a:defRPr>
            </a:lvl1pPr>
            <a:lvl2pPr>
              <a:buNone/>
              <a:defRPr sz="4000" b="1"/>
            </a:lvl2pPr>
            <a:lvl3pPr>
              <a:buNone/>
              <a:defRPr sz="4000" b="1"/>
            </a:lvl3pPr>
            <a:lvl4pPr>
              <a:buNone/>
              <a:defRPr sz="4000" b="1"/>
            </a:lvl4pPr>
            <a:lvl5pPr>
              <a:buNone/>
              <a:defRPr sz="4000" b="1"/>
            </a:lvl5pPr>
          </a:lstStyle>
          <a:p>
            <a:pPr lvl="0"/>
            <a:r>
              <a:rPr lang="de-DE" dirty="0"/>
              <a:t>TITEL 40 PT MAX. 2 Z</a:t>
            </a:r>
          </a:p>
        </p:txBody>
      </p:sp>
      <p:sp>
        <p:nvSpPr>
          <p:cNvPr id="10" name="Textplatzhalter 11">
            <a:extLst>
              <a:ext uri="{FF2B5EF4-FFF2-40B4-BE49-F238E27FC236}">
                <a16:creationId xmlns:a16="http://schemas.microsoft.com/office/drawing/2014/main" id="{86AC0672-8562-6548-AC7D-BE82F5946079}"/>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cap="all" baseline="0">
                <a:solidFill>
                  <a:schemeClr val="bg2"/>
                </a:solidFill>
              </a:defRPr>
            </a:lvl1pPr>
          </a:lstStyle>
          <a:p>
            <a:pPr lvl="0"/>
            <a:r>
              <a:rPr lang="de-DE" dirty="0" err="1"/>
              <a:t>SUBLINE</a:t>
            </a:r>
            <a:r>
              <a:rPr lang="de-DE" dirty="0"/>
              <a:t> 24 PT MAX. 3 Zeilen</a:t>
            </a:r>
          </a:p>
        </p:txBody>
      </p:sp>
      <p:pic>
        <p:nvPicPr>
          <p:cNvPr id="2" name="Grafik 1">
            <a:extLst>
              <a:ext uri="{FF2B5EF4-FFF2-40B4-BE49-F238E27FC236}">
                <a16:creationId xmlns:a16="http://schemas.microsoft.com/office/drawing/2014/main" id="{87D3F9D5-786F-94C2-80B3-A63613E6F3BE}"/>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3642609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_09">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a:off x="0" y="0"/>
            <a:ext cx="4140000"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3549535" y="549274"/>
            <a:ext cx="800587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9EC62805-7372-2241-B7D4-DBA38A192785}"/>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BDEF9DDE-1D03-BB4B-B13A-AC1D26DE67E7}"/>
              </a:ext>
            </a:extLst>
          </p:cNvPr>
          <p:cNvSpPr>
            <a:spLocks noGrp="1"/>
          </p:cNvSpPr>
          <p:nvPr>
            <p:ph type="sldNum" sz="quarter" idx="16"/>
          </p:nvPr>
        </p:nvSpPr>
        <p:spPr/>
        <p:txBody>
          <a:bodyPr/>
          <a:lstStyle/>
          <a:p>
            <a:fld id="{F0274B88-FEB4-5244-9CA8-ED417B5B3A51}" type="slidenum">
              <a:rPr lang="en-US" smtClean="0"/>
              <a:pPr/>
              <a:t>‹Nr.›</a:t>
            </a:fld>
            <a:endParaRPr lang="en-US" dirty="0"/>
          </a:p>
        </p:txBody>
      </p:sp>
      <p:sp>
        <p:nvSpPr>
          <p:cNvPr id="10" name="Textplatzhalter 15">
            <a:extLst>
              <a:ext uri="{FF2B5EF4-FFF2-40B4-BE49-F238E27FC236}">
                <a16:creationId xmlns:a16="http://schemas.microsoft.com/office/drawing/2014/main" id="{B8B57444-A8E0-C644-B10A-77212C905519}"/>
              </a:ext>
            </a:extLst>
          </p:cNvPr>
          <p:cNvSpPr>
            <a:spLocks noGrp="1"/>
          </p:cNvSpPr>
          <p:nvPr>
            <p:ph type="body" sz="quarter" idx="14" hasCustomPrompt="1"/>
          </p:nvPr>
        </p:nvSpPr>
        <p:spPr>
          <a:xfrm>
            <a:off x="3549534" y="1440000"/>
            <a:ext cx="801857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3665094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_10">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10506855"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A976CC58-BA90-A74B-A021-AA9E4F79578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193431C6-7119-614D-A728-31C645AECF6C}"/>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0" name="Textplatzhalter 15">
            <a:extLst>
              <a:ext uri="{FF2B5EF4-FFF2-40B4-BE49-F238E27FC236}">
                <a16:creationId xmlns:a16="http://schemas.microsoft.com/office/drawing/2014/main" id="{64940F8C-1EAE-A748-A550-544DFAB94454}"/>
              </a:ext>
            </a:extLst>
          </p:cNvPr>
          <p:cNvSpPr>
            <a:spLocks noGrp="1"/>
          </p:cNvSpPr>
          <p:nvPr>
            <p:ph type="body" sz="quarter" idx="14" hasCustomPrompt="1"/>
          </p:nvPr>
        </p:nvSpPr>
        <p:spPr>
          <a:xfrm>
            <a:off x="623888" y="1440000"/>
            <a:ext cx="10506854"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CB291632-A2C3-3DCA-5921-15DC1A84ADE4}"/>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411442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_11">
    <p:spTree>
      <p:nvGrpSpPr>
        <p:cNvPr id="1" name=""/>
        <p:cNvGrpSpPr/>
        <p:nvPr/>
      </p:nvGrpSpPr>
      <p:grpSpPr>
        <a:xfrm>
          <a:off x="0" y="0"/>
          <a:ext cx="0" cy="0"/>
          <a:chOff x="0" y="0"/>
          <a:chExt cx="0" cy="0"/>
        </a:xfrm>
      </p:grpSpPr>
      <p:sp>
        <p:nvSpPr>
          <p:cNvPr id="10" name="Freihandform 9">
            <a:extLst>
              <a:ext uri="{FF2B5EF4-FFF2-40B4-BE49-F238E27FC236}">
                <a16:creationId xmlns:a16="http://schemas.microsoft.com/office/drawing/2014/main" id="{C74F4704-667C-2140-A370-38E9B7CF3239}"/>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1546413" y="549274"/>
            <a:ext cx="1002169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7075888A-952B-2E4B-A948-30F39182018B}"/>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D9A1E97E-FEB0-884A-B428-B9336F5CDAAD}"/>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AD01C210-5774-FD42-B0B8-FDC32360E491}"/>
              </a:ext>
            </a:extLst>
          </p:cNvPr>
          <p:cNvSpPr>
            <a:spLocks noGrp="1"/>
          </p:cNvSpPr>
          <p:nvPr>
            <p:ph type="body" sz="quarter" idx="14" hasCustomPrompt="1"/>
          </p:nvPr>
        </p:nvSpPr>
        <p:spPr>
          <a:xfrm>
            <a:off x="1546413" y="1440000"/>
            <a:ext cx="1002169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88187058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uen_01">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A976CC58-BA90-A74B-A021-AA9E4F79578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193431C6-7119-614D-A728-31C645AECF6C}"/>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8" name="Bildplatzhalter 19">
            <a:extLst>
              <a:ext uri="{FF2B5EF4-FFF2-40B4-BE49-F238E27FC236}">
                <a16:creationId xmlns:a16="http://schemas.microsoft.com/office/drawing/2014/main" id="{672DEB37-5303-9B44-A651-6F88F9B4EE3D}"/>
              </a:ext>
            </a:extLst>
          </p:cNvPr>
          <p:cNvSpPr>
            <a:spLocks noGrp="1"/>
          </p:cNvSpPr>
          <p:nvPr>
            <p:ph type="pic" sz="quarter" idx="18" hasCustomPrompt="1"/>
          </p:nvPr>
        </p:nvSpPr>
        <p:spPr>
          <a:xfrm>
            <a:off x="6096001" y="0"/>
            <a:ext cx="5784701" cy="6858000"/>
          </a:xfrm>
          <a:custGeom>
            <a:avLst/>
            <a:gdLst>
              <a:gd name="connsiteX0" fmla="*/ 0 w 5784701"/>
              <a:gd name="connsiteY0" fmla="*/ 0 h 6858000"/>
              <a:gd name="connsiteX1" fmla="*/ 4269735 w 5784701"/>
              <a:gd name="connsiteY1" fmla="*/ 0 h 6858000"/>
              <a:gd name="connsiteX2" fmla="*/ 5370164 w 5784701"/>
              <a:gd name="connsiteY2" fmla="*/ 3932903 h 6858000"/>
              <a:gd name="connsiteX3" fmla="*/ 3936000 w 5784701"/>
              <a:gd name="connsiteY3" fmla="*/ 6858000 h 6858000"/>
              <a:gd name="connsiteX4" fmla="*/ 0 w 57847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4701" h="6858000">
                <a:moveTo>
                  <a:pt x="0" y="0"/>
                </a:moveTo>
                <a:lnTo>
                  <a:pt x="4269735" y="0"/>
                </a:lnTo>
                <a:cubicBezTo>
                  <a:pt x="5987188" y="938980"/>
                  <a:pt x="6075220" y="2544096"/>
                  <a:pt x="5370164" y="3932903"/>
                </a:cubicBezTo>
                <a:cubicBezTo>
                  <a:pt x="4719229" y="5302045"/>
                  <a:pt x="4192228" y="6309851"/>
                  <a:pt x="3936000" y="6858000"/>
                </a:cubicBez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0" name="Textplatzhalter 15">
            <a:extLst>
              <a:ext uri="{FF2B5EF4-FFF2-40B4-BE49-F238E27FC236}">
                <a16:creationId xmlns:a16="http://schemas.microsoft.com/office/drawing/2014/main" id="{953A886D-B694-A04C-9B7D-87C9ADFD0227}"/>
              </a:ext>
            </a:extLst>
          </p:cNvPr>
          <p:cNvSpPr>
            <a:spLocks noGrp="1"/>
          </p:cNvSpPr>
          <p:nvPr>
            <p:ph type="body" sz="quarter" idx="14" hasCustomPrompt="1"/>
          </p:nvPr>
        </p:nvSpPr>
        <p:spPr>
          <a:xfrm>
            <a:off x="623888" y="1440000"/>
            <a:ext cx="485933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FF02EE22-4318-C324-6EBA-CF7590F64F24}"/>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3679248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uen_02">
    <p:spTree>
      <p:nvGrpSpPr>
        <p:cNvPr id="1" name=""/>
        <p:cNvGrpSpPr/>
        <p:nvPr/>
      </p:nvGrpSpPr>
      <p:grpSpPr>
        <a:xfrm>
          <a:off x="0" y="0"/>
          <a:ext cx="0" cy="0"/>
          <a:chOff x="0" y="0"/>
          <a:chExt cx="0" cy="0"/>
        </a:xfrm>
      </p:grpSpPr>
      <p:sp>
        <p:nvSpPr>
          <p:cNvPr id="13" name="Freihandform 12">
            <a:extLst>
              <a:ext uri="{FF2B5EF4-FFF2-40B4-BE49-F238E27FC236}">
                <a16:creationId xmlns:a16="http://schemas.microsoft.com/office/drawing/2014/main" id="{CB3424AF-95A1-F94C-AA0E-AFDFF7912241}"/>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708775"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5" name="Bildplatzhalter 31">
            <a:extLst>
              <a:ext uri="{FF2B5EF4-FFF2-40B4-BE49-F238E27FC236}">
                <a16:creationId xmlns:a16="http://schemas.microsoft.com/office/drawing/2014/main" id="{CEF7FDA7-6291-5D4E-89FA-BC1857B05859}"/>
              </a:ext>
            </a:extLst>
          </p:cNvPr>
          <p:cNvSpPr>
            <a:spLocks noGrp="1"/>
          </p:cNvSpPr>
          <p:nvPr>
            <p:ph type="pic" sz="quarter" idx="15" hasCustomPrompt="1"/>
          </p:nvPr>
        </p:nvSpPr>
        <p:spPr>
          <a:xfrm>
            <a:off x="307739" y="0"/>
            <a:ext cx="5788261" cy="6861207"/>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5782060 w 11882017"/>
              <a:gd name="connsiteY4" fmla="*/ 6869876 h 6873082"/>
              <a:gd name="connsiteX5" fmla="*/ 1829713 w 11882017"/>
              <a:gd name="connsiteY5" fmla="*/ 6873082 h 6873082"/>
              <a:gd name="connsiteX6" fmla="*/ 913 w 11882017"/>
              <a:gd name="connsiteY6" fmla="*/ 2383378 h 6873082"/>
              <a:gd name="connsiteX7" fmla="*/ 1482241 w 11882017"/>
              <a:gd name="connsiteY7"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5782060 w 11882017"/>
              <a:gd name="connsiteY3" fmla="*/ 6869876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5782060"/>
              <a:gd name="connsiteY0" fmla="*/ 15082 h 6873082"/>
              <a:gd name="connsiteX1" fmla="*/ 5776122 w 5782060"/>
              <a:gd name="connsiteY1" fmla="*/ 0 h 6873082"/>
              <a:gd name="connsiteX2" fmla="*/ 5782060 w 5782060"/>
              <a:gd name="connsiteY2" fmla="*/ 6869876 h 6873082"/>
              <a:gd name="connsiteX3" fmla="*/ 1829713 w 5782060"/>
              <a:gd name="connsiteY3" fmla="*/ 6873082 h 6873082"/>
              <a:gd name="connsiteX4" fmla="*/ 913 w 5782060"/>
              <a:gd name="connsiteY4" fmla="*/ 2383378 h 6873082"/>
              <a:gd name="connsiteX5" fmla="*/ 1482241 w 5782060"/>
              <a:gd name="connsiteY5" fmla="*/ 15082 h 6873082"/>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261" h="6861207">
                <a:moveTo>
                  <a:pt x="1482241" y="3207"/>
                </a:moveTo>
                <a:lnTo>
                  <a:pt x="5787998" y="0"/>
                </a:lnTo>
                <a:cubicBezTo>
                  <a:pt x="5789977" y="2289959"/>
                  <a:pt x="5780081" y="4568042"/>
                  <a:pt x="5782060" y="6858001"/>
                </a:cubicBezTo>
                <a:lnTo>
                  <a:pt x="1829713" y="6861207"/>
                </a:lnTo>
                <a:cubicBezTo>
                  <a:pt x="1220113" y="5364639"/>
                  <a:pt x="-38711" y="3630327"/>
                  <a:pt x="913" y="2371503"/>
                </a:cubicBezTo>
                <a:cubicBezTo>
                  <a:pt x="13105" y="804831"/>
                  <a:pt x="1076857" y="243999"/>
                  <a:pt x="1482241" y="3207"/>
                </a:cubicBezTo>
                <a:close/>
              </a:path>
            </a:pathLst>
          </a:custGeom>
          <a:solidFill>
            <a:schemeClr val="bg1">
              <a:lumMod val="20000"/>
              <a:lumOff val="80000"/>
            </a:schemeClr>
          </a:solidFill>
          <a:ln>
            <a:noFill/>
          </a:ln>
        </p:spPr>
        <p:txBody>
          <a:bodyPr lIns="0" tIns="1800000" rIns="0" bIns="0"/>
          <a:lstStyle>
            <a:lvl1pPr algn="ctr">
              <a:buNone/>
              <a:defRPr sz="2000"/>
            </a:lvl1pPr>
          </a:lstStyle>
          <a:p>
            <a:r>
              <a:rPr lang="en-US" dirty="0"/>
              <a:t>Bild Platzhalter</a:t>
            </a:r>
          </a:p>
        </p:txBody>
      </p:sp>
      <p:sp>
        <p:nvSpPr>
          <p:cNvPr id="9" name="Textplatzhalter 15">
            <a:extLst>
              <a:ext uri="{FF2B5EF4-FFF2-40B4-BE49-F238E27FC236}">
                <a16:creationId xmlns:a16="http://schemas.microsoft.com/office/drawing/2014/main" id="{6E3DC1BE-8A53-E649-9564-B2257C0FC2E4}"/>
              </a:ext>
            </a:extLst>
          </p:cNvPr>
          <p:cNvSpPr>
            <a:spLocks noGrp="1"/>
          </p:cNvSpPr>
          <p:nvPr>
            <p:ph type="body" sz="quarter" idx="14" hasCustomPrompt="1"/>
          </p:nvPr>
        </p:nvSpPr>
        <p:spPr>
          <a:xfrm>
            <a:off x="6708774" y="1440000"/>
            <a:ext cx="485933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8" name="Fußzeilenplatzhalter 1">
            <a:extLst>
              <a:ext uri="{FF2B5EF4-FFF2-40B4-BE49-F238E27FC236}">
                <a16:creationId xmlns:a16="http://schemas.microsoft.com/office/drawing/2014/main" id="{F6D62E1F-CAFD-2E44-9260-6521CFD40B83}"/>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0" name="Foliennummernplatzhalter 4">
            <a:extLst>
              <a:ext uri="{FF2B5EF4-FFF2-40B4-BE49-F238E27FC236}">
                <a16:creationId xmlns:a16="http://schemas.microsoft.com/office/drawing/2014/main" id="{028A2FD1-CE2C-234D-852C-453B68F68026}"/>
              </a:ext>
            </a:extLst>
          </p:cNvPr>
          <p:cNvSpPr>
            <a:spLocks noGrp="1"/>
          </p:cNvSpPr>
          <p:nvPr>
            <p:ph type="sldNum" sz="quarter" idx="17"/>
          </p:nvPr>
        </p:nvSpPr>
        <p:spPr>
          <a:xfrm>
            <a:off x="626449" y="6401331"/>
            <a:ext cx="347218" cy="365125"/>
          </a:xfrm>
        </p:spPr>
        <p:txBody>
          <a:bodyPr/>
          <a:lstStyle>
            <a:lvl1pPr>
              <a:defRPr>
                <a:solidFill>
                  <a:schemeClr val="bg2"/>
                </a:solidFill>
              </a:defRPr>
            </a:lvl1pPr>
          </a:lstStyle>
          <a:p>
            <a:fld id="{F0274B88-FEB4-5244-9CA8-ED417B5B3A51}" type="slidenum">
              <a:rPr lang="en-US" smtClean="0"/>
              <a:pPr/>
              <a:t>‹Nr.›</a:t>
            </a:fld>
            <a:endParaRPr lang="en-US"/>
          </a:p>
        </p:txBody>
      </p:sp>
    </p:spTree>
    <p:extLst>
      <p:ext uri="{BB962C8B-B14F-4D97-AF65-F5344CB8AC3E}">
        <p14:creationId xmlns:p14="http://schemas.microsoft.com/office/powerpoint/2010/main" val="831787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uen_03">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0323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F7A2182A-F51C-F049-823D-0370179BDEB5}"/>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88749974-96E0-674B-984A-3D8E732FB55F}"/>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3" name="Textplatzhalter 15">
            <a:extLst>
              <a:ext uri="{FF2B5EF4-FFF2-40B4-BE49-F238E27FC236}">
                <a16:creationId xmlns:a16="http://schemas.microsoft.com/office/drawing/2014/main" id="{357E40CF-08D3-6442-9F64-9B2258FB6395}"/>
              </a:ext>
            </a:extLst>
          </p:cNvPr>
          <p:cNvSpPr>
            <a:spLocks noGrp="1"/>
          </p:cNvSpPr>
          <p:nvPr>
            <p:ph type="body" sz="quarter" idx="14" hasCustomPrompt="1"/>
          </p:nvPr>
        </p:nvSpPr>
        <p:spPr>
          <a:xfrm>
            <a:off x="623887" y="1440000"/>
            <a:ext cx="860323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16537616-2F1A-39D8-F604-9CD1E4CB7C7F}"/>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1080216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uen_04">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a:off x="0" y="0"/>
            <a:ext cx="4140000"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3549159" y="549274"/>
            <a:ext cx="8006254"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DF89C593-438C-244D-ABDD-05CA8FE9D4D2}"/>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D9EA9B9C-47C6-F849-AEAD-CB32EB17A5C0}"/>
              </a:ext>
            </a:extLst>
          </p:cNvPr>
          <p:cNvSpPr>
            <a:spLocks noGrp="1"/>
          </p:cNvSpPr>
          <p:nvPr>
            <p:ph type="sldNum" sz="quarter" idx="16"/>
          </p:nvPr>
        </p:nvSpPr>
        <p:spPr/>
        <p:txBody>
          <a:bodyPr/>
          <a:lstStyle>
            <a:lvl1pPr>
              <a:defRPr>
                <a:solidFill>
                  <a:schemeClr val="bg2"/>
                </a:solidFill>
              </a:defRPr>
            </a:lvl1p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AAAF6E73-1C48-3D43-BCA1-FC95F509DEEF}"/>
              </a:ext>
            </a:extLst>
          </p:cNvPr>
          <p:cNvSpPr>
            <a:spLocks noGrp="1"/>
          </p:cNvSpPr>
          <p:nvPr>
            <p:ph type="body" sz="quarter" idx="14" hasCustomPrompt="1"/>
          </p:nvPr>
        </p:nvSpPr>
        <p:spPr>
          <a:xfrm>
            <a:off x="3549158" y="1440000"/>
            <a:ext cx="8018953"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2269316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uen_05">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50E0CFD-4AF9-6043-ACC1-A9BEF901AA94}"/>
              </a:ext>
            </a:extLst>
          </p:cNvPr>
          <p:cNvSpPr>
            <a:spLocks noGrp="1"/>
          </p:cNvSpPr>
          <p:nvPr>
            <p:ph type="pic" sz="quarter" idx="18" hasCustomPrompt="1"/>
          </p:nvPr>
        </p:nvSpPr>
        <p:spPr>
          <a:xfrm>
            <a:off x="-1" y="0"/>
            <a:ext cx="11880702" cy="6858000"/>
          </a:xfrm>
          <a:custGeom>
            <a:avLst/>
            <a:gdLst>
              <a:gd name="connsiteX0" fmla="*/ 0 w 11880702"/>
              <a:gd name="connsiteY0" fmla="*/ 0 h 6858000"/>
              <a:gd name="connsiteX1" fmla="*/ 6096001 w 11880702"/>
              <a:gd name="connsiteY1" fmla="*/ 0 h 6858000"/>
              <a:gd name="connsiteX2" fmla="*/ 6619875 w 11880702"/>
              <a:gd name="connsiteY2" fmla="*/ 0 h 6858000"/>
              <a:gd name="connsiteX3" fmla="*/ 10365736 w 11880702"/>
              <a:gd name="connsiteY3" fmla="*/ 0 h 6858000"/>
              <a:gd name="connsiteX4" fmla="*/ 11466165 w 11880702"/>
              <a:gd name="connsiteY4" fmla="*/ 3932903 h 6858000"/>
              <a:gd name="connsiteX5" fmla="*/ 10032001 w 11880702"/>
              <a:gd name="connsiteY5" fmla="*/ 6858000 h 6858000"/>
              <a:gd name="connsiteX6" fmla="*/ 6619875 w 11880702"/>
              <a:gd name="connsiteY6" fmla="*/ 6858000 h 6858000"/>
              <a:gd name="connsiteX7" fmla="*/ 6096001 w 11880702"/>
              <a:gd name="connsiteY7" fmla="*/ 6858000 h 6858000"/>
              <a:gd name="connsiteX8" fmla="*/ 0 w 1188070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702" h="6858000">
                <a:moveTo>
                  <a:pt x="0" y="0"/>
                </a:moveTo>
                <a:lnTo>
                  <a:pt x="6096001" y="0"/>
                </a:lnTo>
                <a:lnTo>
                  <a:pt x="6619875" y="0"/>
                </a:lnTo>
                <a:lnTo>
                  <a:pt x="10365736" y="0"/>
                </a:lnTo>
                <a:cubicBezTo>
                  <a:pt x="12083189" y="938980"/>
                  <a:pt x="12171221" y="2544096"/>
                  <a:pt x="11466165" y="3932903"/>
                </a:cubicBezTo>
                <a:cubicBezTo>
                  <a:pt x="10815230" y="5302045"/>
                  <a:pt x="10288229" y="6309851"/>
                  <a:pt x="10032001" y="6858000"/>
                </a:cubicBezTo>
                <a:lnTo>
                  <a:pt x="6619875" y="6858000"/>
                </a:lnTo>
                <a:lnTo>
                  <a:pt x="6096001" y="6858000"/>
                </a:ln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1">
            <a:extLst>
              <a:ext uri="{FF2B5EF4-FFF2-40B4-BE49-F238E27FC236}">
                <a16:creationId xmlns:a16="http://schemas.microsoft.com/office/drawing/2014/main" id="{12DBB898-F590-A84B-95CE-DC95CDAB52E0}"/>
              </a:ext>
            </a:extLst>
          </p:cNvPr>
          <p:cNvSpPr>
            <a:spLocks noGrp="1"/>
          </p:cNvSpPr>
          <p:nvPr>
            <p:ph type="title" hasCustomPrompt="1"/>
          </p:nvPr>
        </p:nvSpPr>
        <p:spPr>
          <a:xfrm>
            <a:off x="623887" y="549274"/>
            <a:ext cx="10529666" cy="38639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8" name="Textplatzhalter 2">
            <a:extLst>
              <a:ext uri="{FF2B5EF4-FFF2-40B4-BE49-F238E27FC236}">
                <a16:creationId xmlns:a16="http://schemas.microsoft.com/office/drawing/2014/main" id="{C51413AE-3360-6C46-A4C4-F7D0FA20E101}"/>
              </a:ext>
            </a:extLst>
          </p:cNvPr>
          <p:cNvSpPr>
            <a:spLocks noGrp="1"/>
          </p:cNvSpPr>
          <p:nvPr>
            <p:ph type="body" sz="quarter" idx="16" hasCustomPrompt="1"/>
          </p:nvPr>
        </p:nvSpPr>
        <p:spPr>
          <a:xfrm>
            <a:off x="623888" y="1052514"/>
            <a:ext cx="10529665" cy="360362"/>
          </a:xfrm>
          <a:prstGeom prst="rect">
            <a:avLst/>
          </a:prstGeom>
        </p:spPr>
        <p:txBody>
          <a:bodyPr lIns="0" tIns="0" rIns="0" bIns="0"/>
          <a:lstStyle>
            <a:lvl1pPr marL="0" indent="0">
              <a:lnSpc>
                <a:spcPct val="90000"/>
              </a:lnSpc>
              <a:spcBef>
                <a:spcPts val="0"/>
              </a:spcBef>
              <a:buNone/>
              <a:defRPr sz="2000" b="1"/>
            </a:lvl1pPr>
            <a:lvl2pPr marL="0" indent="0">
              <a:lnSpc>
                <a:spcPct val="90000"/>
              </a:lnSpc>
              <a:spcBef>
                <a:spcPts val="0"/>
              </a:spcBef>
              <a:buNone/>
              <a:defRPr sz="2000"/>
            </a:lvl2pPr>
            <a:lvl3pPr marL="0" indent="0">
              <a:lnSpc>
                <a:spcPct val="90000"/>
              </a:lnSpc>
              <a:spcBef>
                <a:spcPts val="0"/>
              </a:spcBef>
              <a:buNone/>
              <a:defRPr sz="2000"/>
            </a:lvl3pPr>
            <a:lvl4pPr marL="0" indent="0">
              <a:lnSpc>
                <a:spcPct val="90000"/>
              </a:lnSpc>
              <a:spcBef>
                <a:spcPts val="0"/>
              </a:spcBef>
              <a:buNone/>
              <a:defRPr sz="2000"/>
            </a:lvl4pPr>
            <a:lvl5pPr marL="0" indent="0">
              <a:lnSpc>
                <a:spcPct val="90000"/>
              </a:lnSpc>
              <a:spcBef>
                <a:spcPts val="0"/>
              </a:spcBef>
              <a:buNone/>
              <a:defRPr sz="2000"/>
            </a:lvl5pPr>
          </a:lstStyle>
          <a:p>
            <a:pPr lvl="0"/>
            <a:r>
              <a:rPr lang="de-DE" dirty="0" err="1"/>
              <a:t>Subhead</a:t>
            </a:r>
            <a:r>
              <a:rPr lang="de-DE" dirty="0"/>
              <a:t> 20 PT</a:t>
            </a:r>
          </a:p>
        </p:txBody>
      </p:sp>
      <p:sp>
        <p:nvSpPr>
          <p:cNvPr id="9" name="Fußzeilenplatzhalter 1">
            <a:extLst>
              <a:ext uri="{FF2B5EF4-FFF2-40B4-BE49-F238E27FC236}">
                <a16:creationId xmlns:a16="http://schemas.microsoft.com/office/drawing/2014/main" id="{257527DF-9A1F-3D48-83D1-4309F6BCFC86}"/>
              </a:ext>
            </a:extLst>
          </p:cNvPr>
          <p:cNvSpPr>
            <a:spLocks noGrp="1"/>
          </p:cNvSpPr>
          <p:nvPr>
            <p:ph type="ftr" sz="quarter" idx="19"/>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1" name="Foliennummernplatzhalter 4">
            <a:extLst>
              <a:ext uri="{FF2B5EF4-FFF2-40B4-BE49-F238E27FC236}">
                <a16:creationId xmlns:a16="http://schemas.microsoft.com/office/drawing/2014/main" id="{DDE71A8B-32C7-BB4E-98EF-F8AA085124DE}"/>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pic>
        <p:nvPicPr>
          <p:cNvPr id="4" name="Grafik 3">
            <a:extLst>
              <a:ext uri="{FF2B5EF4-FFF2-40B4-BE49-F238E27FC236}">
                <a16:creationId xmlns:a16="http://schemas.microsoft.com/office/drawing/2014/main" id="{63C1BA3A-F9EE-419E-7188-B5A643A7D541}"/>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1839246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uen_06">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A976CC58-BA90-A74B-A021-AA9E4F79578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193431C6-7119-614D-A728-31C645AECF6C}"/>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8" name="Bildplatzhalter 7">
            <a:extLst>
              <a:ext uri="{FF2B5EF4-FFF2-40B4-BE49-F238E27FC236}">
                <a16:creationId xmlns:a16="http://schemas.microsoft.com/office/drawing/2014/main" id="{0198B670-2A48-9E46-B82B-8B922D7E1A17}"/>
              </a:ext>
            </a:extLst>
          </p:cNvPr>
          <p:cNvSpPr>
            <a:spLocks noGrp="1"/>
          </p:cNvSpPr>
          <p:nvPr>
            <p:ph type="pic" sz="quarter" idx="18" hasCustomPrompt="1"/>
          </p:nvPr>
        </p:nvSpPr>
        <p:spPr>
          <a:xfrm>
            <a:off x="6096001" y="0"/>
            <a:ext cx="5784701" cy="6858000"/>
          </a:xfrm>
          <a:custGeom>
            <a:avLst/>
            <a:gdLst>
              <a:gd name="connsiteX0" fmla="*/ 0 w 5784701"/>
              <a:gd name="connsiteY0" fmla="*/ 0 h 6858000"/>
              <a:gd name="connsiteX1" fmla="*/ 4269735 w 5784701"/>
              <a:gd name="connsiteY1" fmla="*/ 0 h 6858000"/>
              <a:gd name="connsiteX2" fmla="*/ 5370164 w 5784701"/>
              <a:gd name="connsiteY2" fmla="*/ 3932903 h 6858000"/>
              <a:gd name="connsiteX3" fmla="*/ 3936000 w 5784701"/>
              <a:gd name="connsiteY3" fmla="*/ 6858000 h 6858000"/>
              <a:gd name="connsiteX4" fmla="*/ 0 w 57847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4701" h="6858000">
                <a:moveTo>
                  <a:pt x="0" y="0"/>
                </a:moveTo>
                <a:lnTo>
                  <a:pt x="4269735" y="0"/>
                </a:lnTo>
                <a:cubicBezTo>
                  <a:pt x="5987188" y="938980"/>
                  <a:pt x="6075220" y="2544096"/>
                  <a:pt x="5370164" y="3932903"/>
                </a:cubicBezTo>
                <a:cubicBezTo>
                  <a:pt x="4719229" y="5302045"/>
                  <a:pt x="4192228" y="6309851"/>
                  <a:pt x="3936000" y="6858000"/>
                </a:cubicBez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0" name="Textplatzhalter 15">
            <a:extLst>
              <a:ext uri="{FF2B5EF4-FFF2-40B4-BE49-F238E27FC236}">
                <a16:creationId xmlns:a16="http://schemas.microsoft.com/office/drawing/2014/main" id="{2FD0D0C8-ADEA-AB42-9E93-8296C5B1E3F7}"/>
              </a:ext>
            </a:extLst>
          </p:cNvPr>
          <p:cNvSpPr>
            <a:spLocks noGrp="1"/>
          </p:cNvSpPr>
          <p:nvPr>
            <p:ph type="body" sz="quarter" idx="14" hasCustomPrompt="1"/>
          </p:nvPr>
        </p:nvSpPr>
        <p:spPr>
          <a:xfrm>
            <a:off x="623888" y="1440000"/>
            <a:ext cx="485933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CFC62AD2-9428-F7F7-19C6-37FE5328B12E}"/>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943822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uen_07">
    <p:spTree>
      <p:nvGrpSpPr>
        <p:cNvPr id="1" name=""/>
        <p:cNvGrpSpPr/>
        <p:nvPr/>
      </p:nvGrpSpPr>
      <p:grpSpPr>
        <a:xfrm>
          <a:off x="0" y="0"/>
          <a:ext cx="0" cy="0"/>
          <a:chOff x="0" y="0"/>
          <a:chExt cx="0" cy="0"/>
        </a:xfrm>
      </p:grpSpPr>
      <p:sp>
        <p:nvSpPr>
          <p:cNvPr id="13" name="Freihandform 12">
            <a:extLst>
              <a:ext uri="{FF2B5EF4-FFF2-40B4-BE49-F238E27FC236}">
                <a16:creationId xmlns:a16="http://schemas.microsoft.com/office/drawing/2014/main" id="{CB3424AF-95A1-F94C-AA0E-AFDFF7912241}"/>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708775"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5" name="Bildplatzhalter 31">
            <a:extLst>
              <a:ext uri="{FF2B5EF4-FFF2-40B4-BE49-F238E27FC236}">
                <a16:creationId xmlns:a16="http://schemas.microsoft.com/office/drawing/2014/main" id="{CEF7FDA7-6291-5D4E-89FA-BC1857B05859}"/>
              </a:ext>
            </a:extLst>
          </p:cNvPr>
          <p:cNvSpPr>
            <a:spLocks noGrp="1"/>
          </p:cNvSpPr>
          <p:nvPr>
            <p:ph type="pic" sz="quarter" idx="15" hasCustomPrompt="1"/>
          </p:nvPr>
        </p:nvSpPr>
        <p:spPr>
          <a:xfrm>
            <a:off x="307739" y="0"/>
            <a:ext cx="5788261" cy="6861207"/>
          </a:xfrm>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11882017 w 11882017"/>
              <a:gd name="connsiteY3" fmla="*/ 6863938 h 6873082"/>
              <a:gd name="connsiteX4" fmla="*/ 5782060 w 11882017"/>
              <a:gd name="connsiteY4" fmla="*/ 6869876 h 6873082"/>
              <a:gd name="connsiteX5" fmla="*/ 1829713 w 11882017"/>
              <a:gd name="connsiteY5" fmla="*/ 6873082 h 6873082"/>
              <a:gd name="connsiteX6" fmla="*/ 913 w 11882017"/>
              <a:gd name="connsiteY6" fmla="*/ 2383378 h 6873082"/>
              <a:gd name="connsiteX7" fmla="*/ 1482241 w 11882017"/>
              <a:gd name="connsiteY7" fmla="*/ 15082 h 6873082"/>
              <a:gd name="connsiteX0" fmla="*/ 1482241 w 11882017"/>
              <a:gd name="connsiteY0" fmla="*/ 15082 h 6873082"/>
              <a:gd name="connsiteX1" fmla="*/ 5776122 w 11882017"/>
              <a:gd name="connsiteY1" fmla="*/ 0 h 6873082"/>
              <a:gd name="connsiteX2" fmla="*/ 11882017 w 11882017"/>
              <a:gd name="connsiteY2" fmla="*/ 5938 h 6873082"/>
              <a:gd name="connsiteX3" fmla="*/ 5782060 w 11882017"/>
              <a:gd name="connsiteY3" fmla="*/ 6869876 h 6873082"/>
              <a:gd name="connsiteX4" fmla="*/ 1829713 w 11882017"/>
              <a:gd name="connsiteY4" fmla="*/ 6873082 h 6873082"/>
              <a:gd name="connsiteX5" fmla="*/ 913 w 11882017"/>
              <a:gd name="connsiteY5" fmla="*/ 2383378 h 6873082"/>
              <a:gd name="connsiteX6" fmla="*/ 1482241 w 11882017"/>
              <a:gd name="connsiteY6" fmla="*/ 15082 h 6873082"/>
              <a:gd name="connsiteX0" fmla="*/ 1482241 w 5782060"/>
              <a:gd name="connsiteY0" fmla="*/ 15082 h 6873082"/>
              <a:gd name="connsiteX1" fmla="*/ 5776122 w 5782060"/>
              <a:gd name="connsiteY1" fmla="*/ 0 h 6873082"/>
              <a:gd name="connsiteX2" fmla="*/ 5782060 w 5782060"/>
              <a:gd name="connsiteY2" fmla="*/ 6869876 h 6873082"/>
              <a:gd name="connsiteX3" fmla="*/ 1829713 w 5782060"/>
              <a:gd name="connsiteY3" fmla="*/ 6873082 h 6873082"/>
              <a:gd name="connsiteX4" fmla="*/ 913 w 5782060"/>
              <a:gd name="connsiteY4" fmla="*/ 2383378 h 6873082"/>
              <a:gd name="connsiteX5" fmla="*/ 1482241 w 5782060"/>
              <a:gd name="connsiteY5" fmla="*/ 15082 h 6873082"/>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 name="connsiteX0" fmla="*/ 1482241 w 5788261"/>
              <a:gd name="connsiteY0" fmla="*/ 3207 h 6861207"/>
              <a:gd name="connsiteX1" fmla="*/ 5787998 w 5788261"/>
              <a:gd name="connsiteY1" fmla="*/ 0 h 6861207"/>
              <a:gd name="connsiteX2" fmla="*/ 5782060 w 5788261"/>
              <a:gd name="connsiteY2" fmla="*/ 6858001 h 6861207"/>
              <a:gd name="connsiteX3" fmla="*/ 1829713 w 5788261"/>
              <a:gd name="connsiteY3" fmla="*/ 6861207 h 6861207"/>
              <a:gd name="connsiteX4" fmla="*/ 913 w 5788261"/>
              <a:gd name="connsiteY4" fmla="*/ 2371503 h 6861207"/>
              <a:gd name="connsiteX5" fmla="*/ 1482241 w 5788261"/>
              <a:gd name="connsiteY5" fmla="*/ 3207 h 68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261" h="6861207">
                <a:moveTo>
                  <a:pt x="1482241" y="3207"/>
                </a:moveTo>
                <a:lnTo>
                  <a:pt x="5787998" y="0"/>
                </a:lnTo>
                <a:cubicBezTo>
                  <a:pt x="5789977" y="2289959"/>
                  <a:pt x="5780081" y="4568042"/>
                  <a:pt x="5782060" y="6858001"/>
                </a:cubicBezTo>
                <a:lnTo>
                  <a:pt x="1829713" y="6861207"/>
                </a:lnTo>
                <a:cubicBezTo>
                  <a:pt x="1220113" y="5364639"/>
                  <a:pt x="-38711" y="3630327"/>
                  <a:pt x="913" y="2371503"/>
                </a:cubicBezTo>
                <a:cubicBezTo>
                  <a:pt x="13105" y="804831"/>
                  <a:pt x="1076857" y="243999"/>
                  <a:pt x="1482241" y="3207"/>
                </a:cubicBezTo>
                <a:close/>
              </a:path>
            </a:pathLst>
          </a:custGeom>
          <a:solidFill>
            <a:schemeClr val="bg1">
              <a:lumMod val="20000"/>
              <a:lumOff val="80000"/>
            </a:schemeClr>
          </a:solidFill>
          <a:ln>
            <a:noFill/>
          </a:ln>
        </p:spPr>
        <p:txBody>
          <a:bodyPr lIns="0" tIns="1800000" rIns="0" bIns="0"/>
          <a:lstStyle>
            <a:lvl1pPr algn="ctr">
              <a:buNone/>
              <a:defRPr sz="2000"/>
            </a:lvl1pPr>
          </a:lstStyle>
          <a:p>
            <a:r>
              <a:rPr lang="en-US" dirty="0"/>
              <a:t>Bild Platzhalter</a:t>
            </a:r>
          </a:p>
        </p:txBody>
      </p:sp>
      <p:sp>
        <p:nvSpPr>
          <p:cNvPr id="9" name="Textplatzhalter 15">
            <a:extLst>
              <a:ext uri="{FF2B5EF4-FFF2-40B4-BE49-F238E27FC236}">
                <a16:creationId xmlns:a16="http://schemas.microsoft.com/office/drawing/2014/main" id="{9ED361CA-7F17-274C-82E1-A415DCF73607}"/>
              </a:ext>
            </a:extLst>
          </p:cNvPr>
          <p:cNvSpPr>
            <a:spLocks noGrp="1"/>
          </p:cNvSpPr>
          <p:nvPr>
            <p:ph type="body" sz="quarter" idx="14" hasCustomPrompt="1"/>
          </p:nvPr>
        </p:nvSpPr>
        <p:spPr>
          <a:xfrm>
            <a:off x="6708774" y="1440000"/>
            <a:ext cx="4859338"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8" name="Fußzeilenplatzhalter 1">
            <a:extLst>
              <a:ext uri="{FF2B5EF4-FFF2-40B4-BE49-F238E27FC236}">
                <a16:creationId xmlns:a16="http://schemas.microsoft.com/office/drawing/2014/main" id="{D8248867-953B-3140-B696-CEE7991BBD79}"/>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10" name="Foliennummernplatzhalter 4">
            <a:extLst>
              <a:ext uri="{FF2B5EF4-FFF2-40B4-BE49-F238E27FC236}">
                <a16:creationId xmlns:a16="http://schemas.microsoft.com/office/drawing/2014/main" id="{4A45618B-4975-F84F-92FE-CA90D5641A7D}"/>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278862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Titel weiss">
    <p:spTree>
      <p:nvGrpSpPr>
        <p:cNvPr id="1" name=""/>
        <p:cNvGrpSpPr/>
        <p:nvPr/>
      </p:nvGrpSpPr>
      <p:grpSpPr>
        <a:xfrm>
          <a:off x="0" y="0"/>
          <a:ext cx="0" cy="0"/>
          <a:chOff x="0" y="0"/>
          <a:chExt cx="0" cy="0"/>
        </a:xfrm>
      </p:grpSpPr>
      <p:sp>
        <p:nvSpPr>
          <p:cNvPr id="46" name="Bildplatzhalter 45">
            <a:extLst>
              <a:ext uri="{FF2B5EF4-FFF2-40B4-BE49-F238E27FC236}">
                <a16:creationId xmlns:a16="http://schemas.microsoft.com/office/drawing/2014/main" id="{F8D116C6-AA24-004E-8B6A-FEB0D18A6011}"/>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904636 h 6858000"/>
              <a:gd name="connsiteX3" fmla="*/ 6832189 w 12192000"/>
              <a:gd name="connsiteY3" fmla="*/ 1904636 h 6858000"/>
              <a:gd name="connsiteX4" fmla="*/ 6830371 w 12192000"/>
              <a:gd name="connsiteY4" fmla="*/ 1904636 h 6858000"/>
              <a:gd name="connsiteX5" fmla="*/ 6249487 w 12192000"/>
              <a:gd name="connsiteY5" fmla="*/ 1904636 h 6858000"/>
              <a:gd name="connsiteX6" fmla="*/ 6247669 w 12192000"/>
              <a:gd name="connsiteY6" fmla="*/ 1904636 h 6858000"/>
              <a:gd name="connsiteX7" fmla="*/ 6003684 w 12192000"/>
              <a:gd name="connsiteY7" fmla="*/ 1916956 h 6858000"/>
              <a:gd name="connsiteX8" fmla="*/ 5808717 w 12192000"/>
              <a:gd name="connsiteY8" fmla="*/ 1944921 h 6858000"/>
              <a:gd name="connsiteX9" fmla="*/ 5790558 w 12192000"/>
              <a:gd name="connsiteY9" fmla="*/ 1949073 h 6858000"/>
              <a:gd name="connsiteX10" fmla="*/ 5783106 w 12192000"/>
              <a:gd name="connsiteY10" fmla="*/ 1950187 h 6858000"/>
              <a:gd name="connsiteX11" fmla="*/ 5751223 w 12192000"/>
              <a:gd name="connsiteY11" fmla="*/ 1958068 h 6858000"/>
              <a:gd name="connsiteX12" fmla="*/ 5619154 w 12192000"/>
              <a:gd name="connsiteY12" fmla="*/ 1988269 h 6858000"/>
              <a:gd name="connsiteX13" fmla="*/ 5583834 w 12192000"/>
              <a:gd name="connsiteY13" fmla="*/ 1999446 h 6858000"/>
              <a:gd name="connsiteX14" fmla="*/ 5567895 w 12192000"/>
              <a:gd name="connsiteY14" fmla="*/ 2003386 h 6858000"/>
              <a:gd name="connsiteX15" fmla="*/ 5533578 w 12192000"/>
              <a:gd name="connsiteY15" fmla="*/ 2015350 h 6858000"/>
              <a:gd name="connsiteX16" fmla="*/ 5435660 w 12192000"/>
              <a:gd name="connsiteY16" fmla="*/ 2046337 h 6858000"/>
              <a:gd name="connsiteX17" fmla="*/ 5382641 w 12192000"/>
              <a:gd name="connsiteY17" fmla="*/ 2067971 h 6858000"/>
              <a:gd name="connsiteX18" fmla="*/ 5360857 w 12192000"/>
              <a:gd name="connsiteY18" fmla="*/ 2075566 h 6858000"/>
              <a:gd name="connsiteX19" fmla="*/ 5333696 w 12192000"/>
              <a:gd name="connsiteY19" fmla="*/ 2087943 h 6858000"/>
              <a:gd name="connsiteX20" fmla="*/ 5258896 w 12192000"/>
              <a:gd name="connsiteY20" fmla="*/ 2118465 h 6858000"/>
              <a:gd name="connsiteX21" fmla="*/ 5186526 w 12192000"/>
              <a:gd name="connsiteY21" fmla="*/ 2155007 h 6858000"/>
              <a:gd name="connsiteX22" fmla="*/ 5162980 w 12192000"/>
              <a:gd name="connsiteY22" fmla="*/ 2165737 h 6858000"/>
              <a:gd name="connsiteX23" fmla="*/ 5145397 w 12192000"/>
              <a:gd name="connsiteY23" fmla="*/ 2175775 h 6858000"/>
              <a:gd name="connsiteX24" fmla="*/ 5089524 w 12192000"/>
              <a:gd name="connsiteY24" fmla="*/ 2203988 h 6858000"/>
              <a:gd name="connsiteX25" fmla="*/ 4993031 w 12192000"/>
              <a:gd name="connsiteY25" fmla="*/ 2262762 h 6858000"/>
              <a:gd name="connsiteX26" fmla="*/ 4975252 w 12192000"/>
              <a:gd name="connsiteY26" fmla="*/ 2272912 h 6858000"/>
              <a:gd name="connsiteX27" fmla="*/ 4967580 w 12192000"/>
              <a:gd name="connsiteY27" fmla="*/ 2278264 h 6858000"/>
              <a:gd name="connsiteX28" fmla="*/ 4928206 w 12192000"/>
              <a:gd name="connsiteY28" fmla="*/ 2302246 h 6858000"/>
              <a:gd name="connsiteX29" fmla="*/ 4632383 w 12192000"/>
              <a:gd name="connsiteY29" fmla="*/ 2534316 h 6858000"/>
              <a:gd name="connsiteX30" fmla="*/ 4630252 w 12192000"/>
              <a:gd name="connsiteY30" fmla="*/ 2536461 h 6858000"/>
              <a:gd name="connsiteX31" fmla="*/ 4629546 w 12192000"/>
              <a:gd name="connsiteY31" fmla="*/ 2538998 h 6858000"/>
              <a:gd name="connsiteX32" fmla="*/ 4482852 w 12192000"/>
              <a:gd name="connsiteY32" fmla="*/ 2686569 h 6858000"/>
              <a:gd name="connsiteX33" fmla="*/ 3862832 w 12192000"/>
              <a:gd name="connsiteY33" fmla="*/ 4291328 h 6858000"/>
              <a:gd name="connsiteX34" fmla="*/ 3923645 w 12192000"/>
              <a:gd name="connsiteY34" fmla="*/ 4806395 h 6858000"/>
              <a:gd name="connsiteX35" fmla="*/ 3977475 w 12192000"/>
              <a:gd name="connsiteY35" fmla="*/ 5002721 h 6858000"/>
              <a:gd name="connsiteX36" fmla="*/ 3976602 w 12192000"/>
              <a:gd name="connsiteY36" fmla="*/ 5006164 h 6858000"/>
              <a:gd name="connsiteX37" fmla="*/ 3982702 w 12192000"/>
              <a:gd name="connsiteY37" fmla="*/ 5028410 h 6858000"/>
              <a:gd name="connsiteX38" fmla="*/ 4340350 w 12192000"/>
              <a:gd name="connsiteY38" fmla="*/ 5793375 h 6858000"/>
              <a:gd name="connsiteX39" fmla="*/ 4762520 w 12192000"/>
              <a:gd name="connsiteY39" fmla="*/ 6561223 h 6858000"/>
              <a:gd name="connsiteX40" fmla="*/ 4919106 w 12192000"/>
              <a:gd name="connsiteY40" fmla="*/ 6857998 h 6858000"/>
              <a:gd name="connsiteX41" fmla="*/ 4920923 w 12192000"/>
              <a:gd name="connsiteY41" fmla="*/ 6857998 h 6858000"/>
              <a:gd name="connsiteX42" fmla="*/ 6830371 w 12192000"/>
              <a:gd name="connsiteY42" fmla="*/ 6857998 h 6858000"/>
              <a:gd name="connsiteX43" fmla="*/ 6832189 w 12192000"/>
              <a:gd name="connsiteY43" fmla="*/ 6857998 h 6858000"/>
              <a:gd name="connsiteX44" fmla="*/ 12192000 w 12192000"/>
              <a:gd name="connsiteY44" fmla="*/ 6857998 h 6858000"/>
              <a:gd name="connsiteX45" fmla="*/ 12192000 w 12192000"/>
              <a:gd name="connsiteY45" fmla="*/ 6858000 h 6858000"/>
              <a:gd name="connsiteX46" fmla="*/ 0 w 12192000"/>
              <a:gd name="connsiteY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6858000">
                <a:moveTo>
                  <a:pt x="0" y="0"/>
                </a:moveTo>
                <a:lnTo>
                  <a:pt x="12192000" y="0"/>
                </a:lnTo>
                <a:lnTo>
                  <a:pt x="12192000" y="1904636"/>
                </a:lnTo>
                <a:lnTo>
                  <a:pt x="6832189" y="1904636"/>
                </a:lnTo>
                <a:lnTo>
                  <a:pt x="6830371" y="1904636"/>
                </a:lnTo>
                <a:lnTo>
                  <a:pt x="6249487" y="1904636"/>
                </a:lnTo>
                <a:lnTo>
                  <a:pt x="6247669" y="1904636"/>
                </a:lnTo>
                <a:lnTo>
                  <a:pt x="6003684" y="1916956"/>
                </a:lnTo>
                <a:cubicBezTo>
                  <a:pt x="5937868" y="1923640"/>
                  <a:pt x="5872842" y="1932999"/>
                  <a:pt x="5808717" y="1944921"/>
                </a:cubicBezTo>
                <a:lnTo>
                  <a:pt x="5790558" y="1949073"/>
                </a:lnTo>
                <a:lnTo>
                  <a:pt x="5783106" y="1950187"/>
                </a:lnTo>
                <a:lnTo>
                  <a:pt x="5751223" y="1958068"/>
                </a:lnTo>
                <a:lnTo>
                  <a:pt x="5619154" y="1988269"/>
                </a:lnTo>
                <a:lnTo>
                  <a:pt x="5583834" y="1999446"/>
                </a:lnTo>
                <a:lnTo>
                  <a:pt x="5567895" y="2003386"/>
                </a:lnTo>
                <a:lnTo>
                  <a:pt x="5533578" y="2015350"/>
                </a:lnTo>
                <a:lnTo>
                  <a:pt x="5435660" y="2046337"/>
                </a:lnTo>
                <a:lnTo>
                  <a:pt x="5382641" y="2067971"/>
                </a:lnTo>
                <a:lnTo>
                  <a:pt x="5360857" y="2075566"/>
                </a:lnTo>
                <a:lnTo>
                  <a:pt x="5333696" y="2087943"/>
                </a:lnTo>
                <a:lnTo>
                  <a:pt x="5258896" y="2118465"/>
                </a:lnTo>
                <a:lnTo>
                  <a:pt x="5186526" y="2155007"/>
                </a:lnTo>
                <a:lnTo>
                  <a:pt x="5162980" y="2165737"/>
                </a:lnTo>
                <a:lnTo>
                  <a:pt x="5145397" y="2175775"/>
                </a:lnTo>
                <a:lnTo>
                  <a:pt x="5089524" y="2203988"/>
                </a:lnTo>
                <a:lnTo>
                  <a:pt x="4993031" y="2262762"/>
                </a:lnTo>
                <a:lnTo>
                  <a:pt x="4975252" y="2272912"/>
                </a:lnTo>
                <a:lnTo>
                  <a:pt x="4967580" y="2278264"/>
                </a:lnTo>
                <a:lnTo>
                  <a:pt x="4928206" y="2302246"/>
                </a:lnTo>
                <a:cubicBezTo>
                  <a:pt x="4823493" y="2371849"/>
                  <a:pt x="4724591" y="2449500"/>
                  <a:pt x="4632383" y="2534316"/>
                </a:cubicBezTo>
                <a:lnTo>
                  <a:pt x="4630252" y="2536461"/>
                </a:lnTo>
                <a:lnTo>
                  <a:pt x="4629546" y="2538998"/>
                </a:lnTo>
                <a:lnTo>
                  <a:pt x="4482852" y="2686569"/>
                </a:lnTo>
                <a:cubicBezTo>
                  <a:pt x="4097623" y="3110415"/>
                  <a:pt x="3862832" y="3673453"/>
                  <a:pt x="3862832" y="4291328"/>
                </a:cubicBezTo>
                <a:cubicBezTo>
                  <a:pt x="3865372" y="4478971"/>
                  <a:pt x="3888436" y="4650548"/>
                  <a:pt x="3923645" y="4806395"/>
                </a:cubicBezTo>
                <a:lnTo>
                  <a:pt x="3977475" y="5002721"/>
                </a:lnTo>
                <a:lnTo>
                  <a:pt x="3976602" y="5006164"/>
                </a:lnTo>
                <a:lnTo>
                  <a:pt x="3982702" y="5028410"/>
                </a:lnTo>
                <a:cubicBezTo>
                  <a:pt x="4095847" y="5378912"/>
                  <a:pt x="4258708" y="5632150"/>
                  <a:pt x="4340350" y="5793375"/>
                </a:cubicBezTo>
                <a:cubicBezTo>
                  <a:pt x="4457914" y="6006439"/>
                  <a:pt x="4607085" y="6271587"/>
                  <a:pt x="4762520" y="6561223"/>
                </a:cubicBezTo>
                <a:lnTo>
                  <a:pt x="4919106" y="6857998"/>
                </a:lnTo>
                <a:lnTo>
                  <a:pt x="4920923" y="6857998"/>
                </a:lnTo>
                <a:lnTo>
                  <a:pt x="6830371" y="6857998"/>
                </a:lnTo>
                <a:lnTo>
                  <a:pt x="6832189" y="6857998"/>
                </a:lnTo>
                <a:lnTo>
                  <a:pt x="12192000" y="6857998"/>
                </a:lnTo>
                <a:lnTo>
                  <a:pt x="12192000" y="6858000"/>
                </a:lnTo>
                <a:lnTo>
                  <a:pt x="0" y="6858000"/>
                </a:lnTo>
                <a:close/>
              </a:path>
            </a:pathLst>
          </a:custGeom>
          <a:solidFill>
            <a:schemeClr val="bg1">
              <a:lumMod val="20000"/>
              <a:lumOff val="80000"/>
            </a:schemeClr>
          </a:solidFill>
        </p:spPr>
        <p:txBody>
          <a:bodyPr wrap="square" lIns="0" tIns="0" rIns="0" bIns="0">
            <a:noAutofit/>
          </a:bodyPr>
          <a:lstStyle>
            <a:lvl1pPr algn="ctr">
              <a:buNone/>
              <a:defRPr sz="2000"/>
            </a:lvl1pPr>
          </a:lstStyle>
          <a:p>
            <a:r>
              <a:rPr lang="en-US" dirty="0"/>
              <a:t>Bild Platzhalter</a:t>
            </a:r>
          </a:p>
        </p:txBody>
      </p:sp>
      <p:sp>
        <p:nvSpPr>
          <p:cNvPr id="48" name="Freihandform 47">
            <a:extLst>
              <a:ext uri="{FF2B5EF4-FFF2-40B4-BE49-F238E27FC236}">
                <a16:creationId xmlns:a16="http://schemas.microsoft.com/office/drawing/2014/main" id="{4F9A94A4-C409-884C-A72B-373FF80BBCFA}"/>
              </a:ext>
            </a:extLst>
          </p:cNvPr>
          <p:cNvSpPr txBox="1">
            <a:spLocks/>
          </p:cNvSpPr>
          <p:nvPr/>
        </p:nvSpPr>
        <p:spPr>
          <a:xfrm>
            <a:off x="3862832" y="1904636"/>
            <a:ext cx="8329168" cy="4953362"/>
          </a:xfrm>
          <a:custGeom>
            <a:avLst/>
            <a:gdLst>
              <a:gd name="connsiteX0" fmla="*/ 2384837 w 8329168"/>
              <a:gd name="connsiteY0" fmla="*/ 0 h 4953362"/>
              <a:gd name="connsiteX1" fmla="*/ 2386655 w 8329168"/>
              <a:gd name="connsiteY1" fmla="*/ 0 h 4953362"/>
              <a:gd name="connsiteX2" fmla="*/ 2967539 w 8329168"/>
              <a:gd name="connsiteY2" fmla="*/ 0 h 4953362"/>
              <a:gd name="connsiteX3" fmla="*/ 2969357 w 8329168"/>
              <a:gd name="connsiteY3" fmla="*/ 0 h 4953362"/>
              <a:gd name="connsiteX4" fmla="*/ 8329168 w 8329168"/>
              <a:gd name="connsiteY4" fmla="*/ 0 h 4953362"/>
              <a:gd name="connsiteX5" fmla="*/ 8329168 w 8329168"/>
              <a:gd name="connsiteY5" fmla="*/ 4953362 h 4953362"/>
              <a:gd name="connsiteX6" fmla="*/ 2969357 w 8329168"/>
              <a:gd name="connsiteY6" fmla="*/ 4953362 h 4953362"/>
              <a:gd name="connsiteX7" fmla="*/ 2967539 w 8329168"/>
              <a:gd name="connsiteY7" fmla="*/ 4953362 h 4953362"/>
              <a:gd name="connsiteX8" fmla="*/ 1058091 w 8329168"/>
              <a:gd name="connsiteY8" fmla="*/ 4953362 h 4953362"/>
              <a:gd name="connsiteX9" fmla="*/ 1056274 w 8329168"/>
              <a:gd name="connsiteY9" fmla="*/ 4953362 h 4953362"/>
              <a:gd name="connsiteX10" fmla="*/ 899688 w 8329168"/>
              <a:gd name="connsiteY10" fmla="*/ 4656587 h 4953362"/>
              <a:gd name="connsiteX11" fmla="*/ 477518 w 8329168"/>
              <a:gd name="connsiteY11" fmla="*/ 3888739 h 4953362"/>
              <a:gd name="connsiteX12" fmla="*/ 119870 w 8329168"/>
              <a:gd name="connsiteY12" fmla="*/ 3123774 h 4953362"/>
              <a:gd name="connsiteX13" fmla="*/ 113770 w 8329168"/>
              <a:gd name="connsiteY13" fmla="*/ 3101528 h 4953362"/>
              <a:gd name="connsiteX14" fmla="*/ 114643 w 8329168"/>
              <a:gd name="connsiteY14" fmla="*/ 3098085 h 4953362"/>
              <a:gd name="connsiteX15" fmla="*/ 60813 w 8329168"/>
              <a:gd name="connsiteY15" fmla="*/ 2901759 h 4953362"/>
              <a:gd name="connsiteX16" fmla="*/ 0 w 8329168"/>
              <a:gd name="connsiteY16" fmla="*/ 2386692 h 4953362"/>
              <a:gd name="connsiteX17" fmla="*/ 620020 w 8329168"/>
              <a:gd name="connsiteY17" fmla="*/ 781933 h 4953362"/>
              <a:gd name="connsiteX18" fmla="*/ 766714 w 8329168"/>
              <a:gd name="connsiteY18" fmla="*/ 634362 h 4953362"/>
              <a:gd name="connsiteX19" fmla="*/ 767420 w 8329168"/>
              <a:gd name="connsiteY19" fmla="*/ 631825 h 4953362"/>
              <a:gd name="connsiteX20" fmla="*/ 769551 w 8329168"/>
              <a:gd name="connsiteY20" fmla="*/ 629680 h 4953362"/>
              <a:gd name="connsiteX21" fmla="*/ 1065374 w 8329168"/>
              <a:gd name="connsiteY21" fmla="*/ 397610 h 4953362"/>
              <a:gd name="connsiteX22" fmla="*/ 1104748 w 8329168"/>
              <a:gd name="connsiteY22" fmla="*/ 373628 h 4953362"/>
              <a:gd name="connsiteX23" fmla="*/ 1112420 w 8329168"/>
              <a:gd name="connsiteY23" fmla="*/ 368276 h 4953362"/>
              <a:gd name="connsiteX24" fmla="*/ 1130199 w 8329168"/>
              <a:gd name="connsiteY24" fmla="*/ 358126 h 4953362"/>
              <a:gd name="connsiteX25" fmla="*/ 1226692 w 8329168"/>
              <a:gd name="connsiteY25" fmla="*/ 299352 h 4953362"/>
              <a:gd name="connsiteX26" fmla="*/ 1282565 w 8329168"/>
              <a:gd name="connsiteY26" fmla="*/ 271139 h 4953362"/>
              <a:gd name="connsiteX27" fmla="*/ 1300148 w 8329168"/>
              <a:gd name="connsiteY27" fmla="*/ 261101 h 4953362"/>
              <a:gd name="connsiteX28" fmla="*/ 1323694 w 8329168"/>
              <a:gd name="connsiteY28" fmla="*/ 250371 h 4953362"/>
              <a:gd name="connsiteX29" fmla="*/ 1396064 w 8329168"/>
              <a:gd name="connsiteY29" fmla="*/ 213829 h 4953362"/>
              <a:gd name="connsiteX30" fmla="*/ 1470864 w 8329168"/>
              <a:gd name="connsiteY30" fmla="*/ 183307 h 4953362"/>
              <a:gd name="connsiteX31" fmla="*/ 1498025 w 8329168"/>
              <a:gd name="connsiteY31" fmla="*/ 170930 h 4953362"/>
              <a:gd name="connsiteX32" fmla="*/ 1519809 w 8329168"/>
              <a:gd name="connsiteY32" fmla="*/ 163335 h 4953362"/>
              <a:gd name="connsiteX33" fmla="*/ 1572828 w 8329168"/>
              <a:gd name="connsiteY33" fmla="*/ 141701 h 4953362"/>
              <a:gd name="connsiteX34" fmla="*/ 1670746 w 8329168"/>
              <a:gd name="connsiteY34" fmla="*/ 110714 h 4953362"/>
              <a:gd name="connsiteX35" fmla="*/ 1705063 w 8329168"/>
              <a:gd name="connsiteY35" fmla="*/ 98750 h 4953362"/>
              <a:gd name="connsiteX36" fmla="*/ 1721002 w 8329168"/>
              <a:gd name="connsiteY36" fmla="*/ 94810 h 4953362"/>
              <a:gd name="connsiteX37" fmla="*/ 1756322 w 8329168"/>
              <a:gd name="connsiteY37" fmla="*/ 83633 h 4953362"/>
              <a:gd name="connsiteX38" fmla="*/ 1888391 w 8329168"/>
              <a:gd name="connsiteY38" fmla="*/ 53432 h 4953362"/>
              <a:gd name="connsiteX39" fmla="*/ 1920274 w 8329168"/>
              <a:gd name="connsiteY39" fmla="*/ 45551 h 4953362"/>
              <a:gd name="connsiteX40" fmla="*/ 1927726 w 8329168"/>
              <a:gd name="connsiteY40" fmla="*/ 44437 h 4953362"/>
              <a:gd name="connsiteX41" fmla="*/ 1945885 w 8329168"/>
              <a:gd name="connsiteY41" fmla="*/ 40285 h 4953362"/>
              <a:gd name="connsiteX42" fmla="*/ 2140852 w 8329168"/>
              <a:gd name="connsiteY42" fmla="*/ 12320 h 4953362"/>
              <a:gd name="connsiteX43" fmla="*/ 2384837 w 8329168"/>
              <a:gd name="connsiteY43" fmla="*/ 0 h 49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329168" h="4953362">
                <a:moveTo>
                  <a:pt x="2384837" y="0"/>
                </a:moveTo>
                <a:lnTo>
                  <a:pt x="2386655" y="0"/>
                </a:lnTo>
                <a:lnTo>
                  <a:pt x="2967539" y="0"/>
                </a:lnTo>
                <a:lnTo>
                  <a:pt x="2969357" y="0"/>
                </a:lnTo>
                <a:lnTo>
                  <a:pt x="8329168" y="0"/>
                </a:lnTo>
                <a:lnTo>
                  <a:pt x="8329168" y="4953362"/>
                </a:lnTo>
                <a:lnTo>
                  <a:pt x="2969357" y="4953362"/>
                </a:lnTo>
                <a:lnTo>
                  <a:pt x="2967539" y="4953362"/>
                </a:lnTo>
                <a:lnTo>
                  <a:pt x="1058091" y="4953362"/>
                </a:lnTo>
                <a:lnTo>
                  <a:pt x="1056274" y="4953362"/>
                </a:lnTo>
                <a:lnTo>
                  <a:pt x="899688" y="4656587"/>
                </a:lnTo>
                <a:cubicBezTo>
                  <a:pt x="744253" y="4366951"/>
                  <a:pt x="595082" y="4101803"/>
                  <a:pt x="477518" y="3888739"/>
                </a:cubicBezTo>
                <a:cubicBezTo>
                  <a:pt x="395876" y="3727514"/>
                  <a:pt x="233015" y="3474276"/>
                  <a:pt x="119870" y="3123774"/>
                </a:cubicBezTo>
                <a:lnTo>
                  <a:pt x="113770" y="3101528"/>
                </a:lnTo>
                <a:lnTo>
                  <a:pt x="114643" y="3098085"/>
                </a:lnTo>
                <a:lnTo>
                  <a:pt x="60813" y="2901759"/>
                </a:lnTo>
                <a:cubicBezTo>
                  <a:pt x="25604" y="2745912"/>
                  <a:pt x="2540" y="2574335"/>
                  <a:pt x="0" y="2386692"/>
                </a:cubicBezTo>
                <a:cubicBezTo>
                  <a:pt x="0" y="1768817"/>
                  <a:pt x="234791" y="1205779"/>
                  <a:pt x="620020" y="781933"/>
                </a:cubicBezTo>
                <a:lnTo>
                  <a:pt x="766714" y="634362"/>
                </a:lnTo>
                <a:lnTo>
                  <a:pt x="767420" y="631825"/>
                </a:lnTo>
                <a:lnTo>
                  <a:pt x="769551" y="629680"/>
                </a:lnTo>
                <a:cubicBezTo>
                  <a:pt x="861759" y="544864"/>
                  <a:pt x="960661" y="467213"/>
                  <a:pt x="1065374" y="397610"/>
                </a:cubicBezTo>
                <a:lnTo>
                  <a:pt x="1104748" y="373628"/>
                </a:lnTo>
                <a:lnTo>
                  <a:pt x="1112420" y="368276"/>
                </a:lnTo>
                <a:lnTo>
                  <a:pt x="1130199" y="358126"/>
                </a:lnTo>
                <a:lnTo>
                  <a:pt x="1226692" y="299352"/>
                </a:lnTo>
                <a:lnTo>
                  <a:pt x="1282565" y="271139"/>
                </a:lnTo>
                <a:lnTo>
                  <a:pt x="1300148" y="261101"/>
                </a:lnTo>
                <a:lnTo>
                  <a:pt x="1323694" y="250371"/>
                </a:lnTo>
                <a:lnTo>
                  <a:pt x="1396064" y="213829"/>
                </a:lnTo>
                <a:lnTo>
                  <a:pt x="1470864" y="183307"/>
                </a:lnTo>
                <a:lnTo>
                  <a:pt x="1498025" y="170930"/>
                </a:lnTo>
                <a:lnTo>
                  <a:pt x="1519809" y="163335"/>
                </a:lnTo>
                <a:lnTo>
                  <a:pt x="1572828" y="141701"/>
                </a:lnTo>
                <a:lnTo>
                  <a:pt x="1670746" y="110714"/>
                </a:lnTo>
                <a:lnTo>
                  <a:pt x="1705063" y="98750"/>
                </a:lnTo>
                <a:lnTo>
                  <a:pt x="1721002" y="94810"/>
                </a:lnTo>
                <a:lnTo>
                  <a:pt x="1756322" y="83633"/>
                </a:lnTo>
                <a:lnTo>
                  <a:pt x="1888391" y="53432"/>
                </a:lnTo>
                <a:lnTo>
                  <a:pt x="1920274" y="45551"/>
                </a:lnTo>
                <a:lnTo>
                  <a:pt x="1927726" y="44437"/>
                </a:lnTo>
                <a:lnTo>
                  <a:pt x="1945885" y="40285"/>
                </a:lnTo>
                <a:cubicBezTo>
                  <a:pt x="2010010" y="28363"/>
                  <a:pt x="2075036" y="19004"/>
                  <a:pt x="2140852" y="12320"/>
                </a:cubicBezTo>
                <a:lnTo>
                  <a:pt x="2384837" y="0"/>
                </a:lnTo>
                <a:close/>
              </a:path>
            </a:pathLst>
          </a:custGeom>
          <a:solidFill>
            <a:schemeClr val="bg2"/>
          </a:solidFill>
        </p:spPr>
        <p:txBody>
          <a:bodyPr wrap="square" lIns="0" tIns="0" rIns="0" bIns="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Textplatzhalter 9">
            <a:extLst>
              <a:ext uri="{FF2B5EF4-FFF2-40B4-BE49-F238E27FC236}">
                <a16:creationId xmlns:a16="http://schemas.microsoft.com/office/drawing/2014/main" id="{DA21461E-86B2-3D4D-87B9-C21E74658B7E}"/>
              </a:ext>
            </a:extLst>
          </p:cNvPr>
          <p:cNvSpPr>
            <a:spLocks noGrp="1"/>
          </p:cNvSpPr>
          <p:nvPr>
            <p:ph type="body" sz="quarter" idx="10" hasCustomPrompt="1"/>
          </p:nvPr>
        </p:nvSpPr>
        <p:spPr>
          <a:xfrm>
            <a:off x="4728113" y="2887124"/>
            <a:ext cx="6840000" cy="1232390"/>
          </a:xfrm>
          <a:prstGeom prst="rect">
            <a:avLst/>
          </a:prstGeom>
        </p:spPr>
        <p:txBody>
          <a:bodyPr lIns="0" tIns="0" rIns="0" bIns="0"/>
          <a:lstStyle>
            <a:lvl1pPr marL="0" algn="r">
              <a:lnSpc>
                <a:spcPct val="100000"/>
              </a:lnSpc>
              <a:spcBef>
                <a:spcPts val="0"/>
              </a:spcBef>
              <a:buNone/>
              <a:defRPr lang="de-DE" sz="4000" b="1" cap="all" baseline="0" dirty="0">
                <a:solidFill>
                  <a:schemeClr val="tx2"/>
                </a:solidFill>
              </a:defRPr>
            </a:lvl1pPr>
            <a:lvl2pPr>
              <a:buNone/>
              <a:defRPr sz="4000" b="1"/>
            </a:lvl2pPr>
            <a:lvl3pPr>
              <a:buNone/>
              <a:defRPr sz="4000" b="1"/>
            </a:lvl3pPr>
            <a:lvl4pPr>
              <a:buNone/>
              <a:defRPr sz="4000" b="1"/>
            </a:lvl4pPr>
            <a:lvl5pPr>
              <a:buNone/>
              <a:defRPr sz="4000" b="1"/>
            </a:lvl5pPr>
          </a:lstStyle>
          <a:p>
            <a:pPr lvl="0"/>
            <a:r>
              <a:rPr lang="de-DE" dirty="0"/>
              <a:t>TITEL 40 PT MAX. 2 Z</a:t>
            </a:r>
          </a:p>
        </p:txBody>
      </p:sp>
      <p:sp>
        <p:nvSpPr>
          <p:cNvPr id="13" name="Textplatzhalter 11">
            <a:extLst>
              <a:ext uri="{FF2B5EF4-FFF2-40B4-BE49-F238E27FC236}">
                <a16:creationId xmlns:a16="http://schemas.microsoft.com/office/drawing/2014/main" id="{61178373-69E7-3D48-971A-64D10712E08D}"/>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cap="all" baseline="0">
                <a:solidFill>
                  <a:schemeClr val="tx2"/>
                </a:solidFill>
              </a:defRPr>
            </a:lvl1pPr>
          </a:lstStyle>
          <a:p>
            <a:pPr lvl="0"/>
            <a:r>
              <a:rPr lang="de-DE" dirty="0" err="1"/>
              <a:t>SUBLINE</a:t>
            </a:r>
            <a:r>
              <a:rPr lang="de-DE" dirty="0"/>
              <a:t> 24 PT MAX. 3 Zeilen</a:t>
            </a:r>
          </a:p>
        </p:txBody>
      </p:sp>
      <p:pic>
        <p:nvPicPr>
          <p:cNvPr id="2" name="Grafik 1">
            <a:extLst>
              <a:ext uri="{FF2B5EF4-FFF2-40B4-BE49-F238E27FC236}">
                <a16:creationId xmlns:a16="http://schemas.microsoft.com/office/drawing/2014/main" id="{54D01DA5-EAA9-009E-3887-A1936A80BC88}"/>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558423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uen_08">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611552"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8341794B-D048-464F-9D5B-4D28525E6FBC}"/>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5E56B84-0DE8-3148-897B-01647977CAD8}"/>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D0DBDB2F-B7F5-3A4C-9561-8781183E6A8E}"/>
              </a:ext>
            </a:extLst>
          </p:cNvPr>
          <p:cNvSpPr>
            <a:spLocks noGrp="1"/>
          </p:cNvSpPr>
          <p:nvPr>
            <p:ph type="body" sz="quarter" idx="14" hasCustomPrompt="1"/>
          </p:nvPr>
        </p:nvSpPr>
        <p:spPr>
          <a:xfrm>
            <a:off x="623887" y="1440000"/>
            <a:ext cx="8611551"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4" name="Grafik 3">
            <a:extLst>
              <a:ext uri="{FF2B5EF4-FFF2-40B4-BE49-F238E27FC236}">
                <a16:creationId xmlns:a16="http://schemas.microsoft.com/office/drawing/2014/main" id="{FAC73FFF-4A61-2022-F53B-0215172F6CEE}"/>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1439095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uen_09">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a:off x="0" y="0"/>
            <a:ext cx="4140000"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3536461" y="549274"/>
            <a:ext cx="8018952"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D9D7FE8B-ADD0-C644-8B9B-C69CFD05EBD3}"/>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7981D30D-1B7C-A14B-B73D-F58D15176EB0}"/>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8B0E68A7-3F1E-9B4E-ADA7-CD0DFF811E67}"/>
              </a:ext>
            </a:extLst>
          </p:cNvPr>
          <p:cNvSpPr>
            <a:spLocks noGrp="1"/>
          </p:cNvSpPr>
          <p:nvPr>
            <p:ph type="body" sz="quarter" idx="14" hasCustomPrompt="1"/>
          </p:nvPr>
        </p:nvSpPr>
        <p:spPr>
          <a:xfrm>
            <a:off x="3536460" y="1440000"/>
            <a:ext cx="8031651"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1267410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uen_10">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1048191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A976CC58-BA90-A74B-A021-AA9E4F79578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193431C6-7119-614D-A728-31C645AECF6C}"/>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598C4B08-664C-5445-9382-563603AA9355}"/>
              </a:ext>
            </a:extLst>
          </p:cNvPr>
          <p:cNvSpPr>
            <a:spLocks noGrp="1"/>
          </p:cNvSpPr>
          <p:nvPr>
            <p:ph type="body" sz="quarter" idx="14" hasCustomPrompt="1"/>
          </p:nvPr>
        </p:nvSpPr>
        <p:spPr>
          <a:xfrm>
            <a:off x="623888" y="1440000"/>
            <a:ext cx="1048191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C3684A6B-71DF-D5E6-386A-6ACAF74214F1}"/>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070563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uen_11">
    <p:spTree>
      <p:nvGrpSpPr>
        <p:cNvPr id="1" name=""/>
        <p:cNvGrpSpPr/>
        <p:nvPr/>
      </p:nvGrpSpPr>
      <p:grpSpPr>
        <a:xfrm>
          <a:off x="0" y="0"/>
          <a:ext cx="0" cy="0"/>
          <a:chOff x="0" y="0"/>
          <a:chExt cx="0" cy="0"/>
        </a:xfrm>
      </p:grpSpPr>
      <p:sp>
        <p:nvSpPr>
          <p:cNvPr id="10" name="Freihandform 9">
            <a:extLst>
              <a:ext uri="{FF2B5EF4-FFF2-40B4-BE49-F238E27FC236}">
                <a16:creationId xmlns:a16="http://schemas.microsoft.com/office/drawing/2014/main" id="{C74F4704-667C-2140-A370-38E9B7CF3239}"/>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1546413" y="549274"/>
            <a:ext cx="1002169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7B3B2B12-5938-0042-9251-BB039263F93F}"/>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6856DC2E-CB86-784A-96F0-506CD2EB9AA1}"/>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9" name="Textplatzhalter 15">
            <a:extLst>
              <a:ext uri="{FF2B5EF4-FFF2-40B4-BE49-F238E27FC236}">
                <a16:creationId xmlns:a16="http://schemas.microsoft.com/office/drawing/2014/main" id="{FCA720E4-6587-0543-AEB8-C27C1BF9A17E}"/>
              </a:ext>
            </a:extLst>
          </p:cNvPr>
          <p:cNvSpPr>
            <a:spLocks noGrp="1"/>
          </p:cNvSpPr>
          <p:nvPr>
            <p:ph type="body" sz="quarter" idx="14" hasCustomPrompt="1"/>
          </p:nvPr>
        </p:nvSpPr>
        <p:spPr>
          <a:xfrm>
            <a:off x="1546413" y="1440000"/>
            <a:ext cx="1002169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328770695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_01">
    <p:spTree>
      <p:nvGrpSpPr>
        <p:cNvPr id="1" name=""/>
        <p:cNvGrpSpPr/>
        <p:nvPr/>
      </p:nvGrpSpPr>
      <p:grpSpPr>
        <a:xfrm>
          <a:off x="0" y="0"/>
          <a:ext cx="0" cy="0"/>
          <a:chOff x="0" y="0"/>
          <a:chExt cx="0" cy="0"/>
        </a:xfrm>
      </p:grpSpPr>
      <p:sp>
        <p:nvSpPr>
          <p:cNvPr id="9" name="Bildplatzhalter 1">
            <a:extLst>
              <a:ext uri="{FF2B5EF4-FFF2-40B4-BE49-F238E27FC236}">
                <a16:creationId xmlns:a16="http://schemas.microsoft.com/office/drawing/2014/main" id="{E1CFF087-6148-C749-ABC7-6243115C1AFB}"/>
              </a:ext>
            </a:extLst>
          </p:cNvPr>
          <p:cNvSpPr>
            <a:spLocks noGrp="1"/>
          </p:cNvSpPr>
          <p:nvPr>
            <p:ph type="pic" sz="quarter" idx="12" hasCustomPrompt="1"/>
          </p:nvPr>
        </p:nvSpPr>
        <p:spPr>
          <a:xfrm>
            <a:off x="6100351" y="0"/>
            <a:ext cx="6091649" cy="6858000"/>
          </a:xfrm>
          <a:custGeom>
            <a:avLst/>
            <a:gdLst>
              <a:gd name="connsiteX0" fmla="*/ 0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0 w 6091649"/>
              <a:gd name="connsiteY4" fmla="*/ 0 h 6858000"/>
              <a:gd name="connsiteX0" fmla="*/ 3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 w 6091652"/>
              <a:gd name="connsiteY5" fmla="*/ 0 h 6858000"/>
              <a:gd name="connsiteX0" fmla="*/ 3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 w 6091652"/>
              <a:gd name="connsiteY5" fmla="*/ 0 h 6858000"/>
              <a:gd name="connsiteX0" fmla="*/ 3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 w 6091652"/>
              <a:gd name="connsiteY5" fmla="*/ 0 h 6858000"/>
              <a:gd name="connsiteX0" fmla="*/ 3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 w 6091652"/>
              <a:gd name="connsiteY5" fmla="*/ 0 h 6858000"/>
              <a:gd name="connsiteX0" fmla="*/ 363796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63796 w 6091652"/>
              <a:gd name="connsiteY5" fmla="*/ 0 h 6858000"/>
              <a:gd name="connsiteX0" fmla="*/ 363796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25448 w 6091652"/>
              <a:gd name="connsiteY4" fmla="*/ 2025445 h 6858000"/>
              <a:gd name="connsiteX5" fmla="*/ 363796 w 6091652"/>
              <a:gd name="connsiteY5" fmla="*/ 0 h 6858000"/>
              <a:gd name="connsiteX0" fmla="*/ 363796 w 6091652"/>
              <a:gd name="connsiteY0" fmla="*/ 0 h 6858000"/>
              <a:gd name="connsiteX1" fmla="*/ 6091652 w 6091652"/>
              <a:gd name="connsiteY1" fmla="*/ 0 h 6858000"/>
              <a:gd name="connsiteX2" fmla="*/ 6091652 w 6091652"/>
              <a:gd name="connsiteY2" fmla="*/ 6858000 h 6858000"/>
              <a:gd name="connsiteX3" fmla="*/ 3 w 6091652"/>
              <a:gd name="connsiteY3" fmla="*/ 6858000 h 6858000"/>
              <a:gd name="connsiteX4" fmla="*/ 2005784 w 6091652"/>
              <a:gd name="connsiteY4" fmla="*/ 2743200 h 6858000"/>
              <a:gd name="connsiteX5" fmla="*/ 363796 w 6091652"/>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2005781 w 6091649"/>
              <a:gd name="connsiteY4" fmla="*/ 2743200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2054942 w 6091649"/>
              <a:gd name="connsiteY4" fmla="*/ 2104103 h 6858000"/>
              <a:gd name="connsiteX5" fmla="*/ 363793 w 6091649"/>
              <a:gd name="connsiteY5" fmla="*/ 0 h 6858000"/>
              <a:gd name="connsiteX0" fmla="*/ 941465 w 6669321"/>
              <a:gd name="connsiteY0" fmla="*/ 0 h 6858000"/>
              <a:gd name="connsiteX1" fmla="*/ 6669321 w 6669321"/>
              <a:gd name="connsiteY1" fmla="*/ 0 h 6858000"/>
              <a:gd name="connsiteX2" fmla="*/ 6669321 w 6669321"/>
              <a:gd name="connsiteY2" fmla="*/ 6858000 h 6858000"/>
              <a:gd name="connsiteX3" fmla="*/ 577672 w 6669321"/>
              <a:gd name="connsiteY3" fmla="*/ 6858000 h 6858000"/>
              <a:gd name="connsiteX4" fmla="*/ 941465 w 6669321"/>
              <a:gd name="connsiteY4"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363793 w 6091649"/>
              <a:gd name="connsiteY4"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363793 w 6091649"/>
              <a:gd name="connsiteY4"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363793 w 6091649"/>
              <a:gd name="connsiteY4" fmla="*/ 0 h 6858000"/>
              <a:gd name="connsiteX0" fmla="*/ 569098 w 6296954"/>
              <a:gd name="connsiteY0" fmla="*/ 0 h 6858000"/>
              <a:gd name="connsiteX1" fmla="*/ 6296954 w 6296954"/>
              <a:gd name="connsiteY1" fmla="*/ 0 h 6858000"/>
              <a:gd name="connsiteX2" fmla="*/ 6296954 w 6296954"/>
              <a:gd name="connsiteY2" fmla="*/ 6858000 h 6858000"/>
              <a:gd name="connsiteX3" fmla="*/ 205305 w 6296954"/>
              <a:gd name="connsiteY3" fmla="*/ 6858000 h 6858000"/>
              <a:gd name="connsiteX4" fmla="*/ 1267189 w 6296954"/>
              <a:gd name="connsiteY4" fmla="*/ 4807974 h 6858000"/>
              <a:gd name="connsiteX5" fmla="*/ 569098 w 6296954"/>
              <a:gd name="connsiteY5" fmla="*/ 0 h 6858000"/>
              <a:gd name="connsiteX0" fmla="*/ 569098 w 6296954"/>
              <a:gd name="connsiteY0" fmla="*/ 0 h 6858000"/>
              <a:gd name="connsiteX1" fmla="*/ 6296954 w 6296954"/>
              <a:gd name="connsiteY1" fmla="*/ 0 h 6858000"/>
              <a:gd name="connsiteX2" fmla="*/ 6296954 w 6296954"/>
              <a:gd name="connsiteY2" fmla="*/ 6858000 h 6858000"/>
              <a:gd name="connsiteX3" fmla="*/ 205305 w 6296954"/>
              <a:gd name="connsiteY3" fmla="*/ 6858000 h 6858000"/>
              <a:gd name="connsiteX4" fmla="*/ 1267189 w 6296954"/>
              <a:gd name="connsiteY4" fmla="*/ 4807974 h 6858000"/>
              <a:gd name="connsiteX5" fmla="*/ 569098 w 6296954"/>
              <a:gd name="connsiteY5" fmla="*/ 0 h 6858000"/>
              <a:gd name="connsiteX0" fmla="*/ 569098 w 6296954"/>
              <a:gd name="connsiteY0" fmla="*/ 0 h 6858000"/>
              <a:gd name="connsiteX1" fmla="*/ 6296954 w 6296954"/>
              <a:gd name="connsiteY1" fmla="*/ 0 h 6858000"/>
              <a:gd name="connsiteX2" fmla="*/ 6296954 w 6296954"/>
              <a:gd name="connsiteY2" fmla="*/ 6858000 h 6858000"/>
              <a:gd name="connsiteX3" fmla="*/ 205305 w 6296954"/>
              <a:gd name="connsiteY3" fmla="*/ 6858000 h 6858000"/>
              <a:gd name="connsiteX4" fmla="*/ 1267189 w 6296954"/>
              <a:gd name="connsiteY4" fmla="*/ 4807974 h 6858000"/>
              <a:gd name="connsiteX5" fmla="*/ 569098 w 6296954"/>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61884 w 6091649"/>
              <a:gd name="connsiteY4" fmla="*/ 4807974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61884 w 6091649"/>
              <a:gd name="connsiteY4" fmla="*/ 4807974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61884 w 6091649"/>
              <a:gd name="connsiteY4" fmla="*/ 4807974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71717 w 6091649"/>
              <a:gd name="connsiteY4" fmla="*/ 48473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71717 w 6091649"/>
              <a:gd name="connsiteY4" fmla="*/ 48473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71717 w 6091649"/>
              <a:gd name="connsiteY4" fmla="*/ 48473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071717 w 6091649"/>
              <a:gd name="connsiteY4" fmla="*/ 48473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396181 w 6091649"/>
              <a:gd name="connsiteY4" fmla="*/ 4257367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396181 w 6091649"/>
              <a:gd name="connsiteY4" fmla="*/ 4257367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396181 w 6091649"/>
              <a:gd name="connsiteY4" fmla="*/ 4257367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396181 w 6091649"/>
              <a:gd name="connsiteY4" fmla="*/ 4257367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396181 w 6091649"/>
              <a:gd name="connsiteY4" fmla="*/ 4257367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563330 w 6091649"/>
              <a:gd name="connsiteY4" fmla="*/ 39329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563330 w 6091649"/>
              <a:gd name="connsiteY4" fmla="*/ 39329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563330 w 6091649"/>
              <a:gd name="connsiteY4" fmla="*/ 3932903 h 6858000"/>
              <a:gd name="connsiteX5" fmla="*/ 363793 w 6091649"/>
              <a:gd name="connsiteY5" fmla="*/ 0 h 6858000"/>
              <a:gd name="connsiteX0" fmla="*/ 363793 w 6091649"/>
              <a:gd name="connsiteY0" fmla="*/ 0 h 6858000"/>
              <a:gd name="connsiteX1" fmla="*/ 6091649 w 6091649"/>
              <a:gd name="connsiteY1" fmla="*/ 0 h 6858000"/>
              <a:gd name="connsiteX2" fmla="*/ 6091649 w 6091649"/>
              <a:gd name="connsiteY2" fmla="*/ 6858000 h 6858000"/>
              <a:gd name="connsiteX3" fmla="*/ 0 w 6091649"/>
              <a:gd name="connsiteY3" fmla="*/ 6858000 h 6858000"/>
              <a:gd name="connsiteX4" fmla="*/ 1563330 w 6091649"/>
              <a:gd name="connsiteY4" fmla="*/ 3932903 h 6858000"/>
              <a:gd name="connsiteX5" fmla="*/ 363793 w 609164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649" h="6858000">
                <a:moveTo>
                  <a:pt x="363793" y="0"/>
                </a:moveTo>
                <a:lnTo>
                  <a:pt x="6091649" y="0"/>
                </a:lnTo>
                <a:lnTo>
                  <a:pt x="6091649" y="6858000"/>
                </a:lnTo>
                <a:lnTo>
                  <a:pt x="0" y="6858000"/>
                </a:lnTo>
                <a:cubicBezTo>
                  <a:pt x="279305" y="6309851"/>
                  <a:pt x="853769" y="5302045"/>
                  <a:pt x="1563330" y="3932903"/>
                </a:cubicBezTo>
                <a:cubicBezTo>
                  <a:pt x="2331887" y="2544096"/>
                  <a:pt x="2235926" y="938980"/>
                  <a:pt x="363793" y="0"/>
                </a:cubicBezTo>
                <a:close/>
              </a:path>
            </a:pathLst>
          </a:custGeom>
          <a:solidFill>
            <a:schemeClr val="bg1">
              <a:lumMod val="20000"/>
              <a:lumOff val="80000"/>
            </a:schemeClr>
          </a:solidFill>
        </p:spPr>
        <p:txBody>
          <a:bodyPr lIns="0" tIns="0" rIns="0" bIns="0" anchor="t"/>
          <a:lstStyle>
            <a:lvl1pPr algn="ctr">
              <a:buNone/>
              <a:defRPr sz="15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6658061"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E385E558-9915-404C-8818-D95A20D6D1A4}"/>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C8C08CE2-D637-4B47-82E3-DA70EC530037}"/>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4" name="Textplatzhalter 15">
            <a:extLst>
              <a:ext uri="{FF2B5EF4-FFF2-40B4-BE49-F238E27FC236}">
                <a16:creationId xmlns:a16="http://schemas.microsoft.com/office/drawing/2014/main" id="{BF6993C1-51FA-C243-8C51-014EE91B432C}"/>
              </a:ext>
            </a:extLst>
          </p:cNvPr>
          <p:cNvSpPr>
            <a:spLocks noGrp="1"/>
          </p:cNvSpPr>
          <p:nvPr>
            <p:ph type="body" sz="quarter" idx="14" hasCustomPrompt="1"/>
          </p:nvPr>
        </p:nvSpPr>
        <p:spPr>
          <a:xfrm>
            <a:off x="623888" y="1440000"/>
            <a:ext cx="6658060"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2984725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_02">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5A1142DB-19E3-674B-8EA9-03B60A98FB26}"/>
              </a:ext>
            </a:extLst>
          </p:cNvPr>
          <p:cNvSpPr>
            <a:spLocks noGrp="1"/>
          </p:cNvSpPr>
          <p:nvPr>
            <p:ph type="pic" sz="quarter" idx="15" hasCustomPrompt="1"/>
          </p:nvPr>
        </p:nvSpPr>
        <p:spPr>
          <a:xfrm>
            <a:off x="1" y="0"/>
            <a:ext cx="6096001" cy="6858000"/>
          </a:xfrm>
          <a:custGeom>
            <a:avLst/>
            <a:gdLst>
              <a:gd name="connsiteX0" fmla="*/ 0 w 6096001"/>
              <a:gd name="connsiteY0" fmla="*/ 0 h 6858000"/>
              <a:gd name="connsiteX1" fmla="*/ 5732612 w 6096001"/>
              <a:gd name="connsiteY1" fmla="*/ 0 h 6858000"/>
              <a:gd name="connsiteX2" fmla="*/ 4534407 w 6096001"/>
              <a:gd name="connsiteY2" fmla="*/ 3932903 h 6858000"/>
              <a:gd name="connsiteX3" fmla="*/ 6096001 w 6096001"/>
              <a:gd name="connsiteY3" fmla="*/ 6858000 h 6858000"/>
              <a:gd name="connsiteX4" fmla="*/ 0 w 6096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1" h="6858000">
                <a:moveTo>
                  <a:pt x="0" y="0"/>
                </a:moveTo>
                <a:lnTo>
                  <a:pt x="5732612" y="0"/>
                </a:lnTo>
                <a:cubicBezTo>
                  <a:pt x="3862557" y="938980"/>
                  <a:pt x="3766703" y="2544096"/>
                  <a:pt x="4534407" y="3932903"/>
                </a:cubicBezTo>
                <a:cubicBezTo>
                  <a:pt x="5243180" y="5302045"/>
                  <a:pt x="5817006" y="6309851"/>
                  <a:pt x="6096001" y="6858000"/>
                </a:cubicBezTo>
                <a:lnTo>
                  <a:pt x="0" y="6858000"/>
                </a:lnTo>
                <a:close/>
              </a:path>
            </a:pathLst>
          </a:custGeom>
          <a:solidFill>
            <a:schemeClr val="bg1">
              <a:lumMod val="20000"/>
              <a:lumOff val="80000"/>
            </a:schemeClr>
          </a:solidFill>
        </p:spPr>
        <p:txBody>
          <a:bodyPr wrap="square">
            <a:noAutofit/>
          </a:bodyPr>
          <a:lstStyle>
            <a:lvl1pPr algn="ctr">
              <a:buNone/>
              <a:defRPr sz="20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5483225" y="549274"/>
            <a:ext cx="6084886"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7" name="Textplatzhalter 15">
            <a:extLst>
              <a:ext uri="{FF2B5EF4-FFF2-40B4-BE49-F238E27FC236}">
                <a16:creationId xmlns:a16="http://schemas.microsoft.com/office/drawing/2014/main" id="{066F7743-E348-4941-BEA0-46D5D9E11DB1}"/>
              </a:ext>
            </a:extLst>
          </p:cNvPr>
          <p:cNvSpPr>
            <a:spLocks noGrp="1"/>
          </p:cNvSpPr>
          <p:nvPr>
            <p:ph type="body" sz="quarter" idx="14" hasCustomPrompt="1"/>
          </p:nvPr>
        </p:nvSpPr>
        <p:spPr>
          <a:xfrm>
            <a:off x="5472110" y="1440000"/>
            <a:ext cx="6096002"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8" name="Fußzeilenplatzhalter 1">
            <a:extLst>
              <a:ext uri="{FF2B5EF4-FFF2-40B4-BE49-F238E27FC236}">
                <a16:creationId xmlns:a16="http://schemas.microsoft.com/office/drawing/2014/main" id="{749F664E-B1F3-4D4A-B2CE-2850518C23DE}"/>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9" name="Foliennummernplatzhalter 4">
            <a:extLst>
              <a:ext uri="{FF2B5EF4-FFF2-40B4-BE49-F238E27FC236}">
                <a16:creationId xmlns:a16="http://schemas.microsoft.com/office/drawing/2014/main" id="{6161C596-1EB2-5A44-BB5C-67B57CE8DBEB}"/>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276032168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_03">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81E5B3B2-EAEF-9846-B4E6-23CFFD2B9C63}"/>
              </a:ext>
            </a:extLst>
          </p:cNvPr>
          <p:cNvSpPr>
            <a:spLocks noGrp="1"/>
          </p:cNvSpPr>
          <p:nvPr>
            <p:ph type="pic" sz="quarter" idx="12" hasCustomPrompt="1"/>
          </p:nvPr>
        </p:nvSpPr>
        <p:spPr>
          <a:xfrm>
            <a:off x="8020638" y="0"/>
            <a:ext cx="4171362" cy="6858000"/>
          </a:xfrm>
          <a:custGeom>
            <a:avLst/>
            <a:gdLst>
              <a:gd name="connsiteX0" fmla="*/ 363793 w 4171362"/>
              <a:gd name="connsiteY0" fmla="*/ 0 h 6858000"/>
              <a:gd name="connsiteX1" fmla="*/ 4171362 w 4171362"/>
              <a:gd name="connsiteY1" fmla="*/ 0 h 6858000"/>
              <a:gd name="connsiteX2" fmla="*/ 4171362 w 4171362"/>
              <a:gd name="connsiteY2" fmla="*/ 6858000 h 6858000"/>
              <a:gd name="connsiteX3" fmla="*/ 0 w 4171362"/>
              <a:gd name="connsiteY3" fmla="*/ 6858000 h 6858000"/>
              <a:gd name="connsiteX4" fmla="*/ 1563330 w 4171362"/>
              <a:gd name="connsiteY4" fmla="*/ 3932903 h 6858000"/>
              <a:gd name="connsiteX5" fmla="*/ 363793 w 417136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1362" h="6858000">
                <a:moveTo>
                  <a:pt x="363793" y="0"/>
                </a:moveTo>
                <a:lnTo>
                  <a:pt x="4171362" y="0"/>
                </a:lnTo>
                <a:lnTo>
                  <a:pt x="4171362" y="6858000"/>
                </a:lnTo>
                <a:lnTo>
                  <a:pt x="0" y="6858000"/>
                </a:lnTo>
                <a:cubicBezTo>
                  <a:pt x="279305" y="6309851"/>
                  <a:pt x="853769" y="5302045"/>
                  <a:pt x="1563330" y="3932903"/>
                </a:cubicBezTo>
                <a:cubicBezTo>
                  <a:pt x="2331887" y="2544096"/>
                  <a:pt x="2235926" y="938980"/>
                  <a:pt x="363793" y="0"/>
                </a:cubicBezTo>
                <a:close/>
              </a:path>
            </a:pathLst>
          </a:custGeom>
          <a:solidFill>
            <a:schemeClr val="bg1">
              <a:lumMod val="20000"/>
              <a:lumOff val="80000"/>
            </a:schemeClr>
          </a:solidFill>
        </p:spPr>
        <p:txBody>
          <a:bodyPr wrap="square" lIns="0" tIns="0" rIns="0" bIns="0" anchor="t">
            <a:noAutofit/>
          </a:bodyPr>
          <a:lstStyle>
            <a:lvl1pPr algn="ctr">
              <a:buNone/>
              <a:defRPr sz="15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5699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E385E558-9915-404C-8818-D95A20D6D1A4}"/>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C8C08CE2-D637-4B47-82E3-DA70EC530037}"/>
              </a:ext>
            </a:extLst>
          </p:cNvPr>
          <p:cNvSpPr>
            <a:spLocks noGrp="1"/>
          </p:cNvSpPr>
          <p:nvPr>
            <p:ph type="sldNum" sz="quarter" idx="16"/>
          </p:nvPr>
        </p:nvSpPr>
        <p:spPr/>
        <p:txBody>
          <a:bodyPr/>
          <a:lstStyle/>
          <a:p>
            <a:fld id="{F0274B88-FEB4-5244-9CA8-ED417B5B3A51}" type="slidenum">
              <a:rPr lang="en-US" smtClean="0"/>
              <a:pPr/>
              <a:t>‹Nr.›</a:t>
            </a:fld>
            <a:endParaRPr lang="en-US"/>
          </a:p>
        </p:txBody>
      </p:sp>
      <p:sp>
        <p:nvSpPr>
          <p:cNvPr id="10" name="Textplatzhalter 15">
            <a:extLst>
              <a:ext uri="{FF2B5EF4-FFF2-40B4-BE49-F238E27FC236}">
                <a16:creationId xmlns:a16="http://schemas.microsoft.com/office/drawing/2014/main" id="{895D6BFD-A99C-CA46-AF48-F2E687615C48}"/>
              </a:ext>
            </a:extLst>
          </p:cNvPr>
          <p:cNvSpPr>
            <a:spLocks noGrp="1"/>
          </p:cNvSpPr>
          <p:nvPr>
            <p:ph type="body" sz="quarter" idx="14" hasCustomPrompt="1"/>
          </p:nvPr>
        </p:nvSpPr>
        <p:spPr>
          <a:xfrm>
            <a:off x="623888" y="1440000"/>
            <a:ext cx="8569988"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715037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_04">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4B7F213B-C08F-D342-A827-E02B532FEA0A}"/>
              </a:ext>
            </a:extLst>
          </p:cNvPr>
          <p:cNvSpPr>
            <a:spLocks noGrp="1"/>
          </p:cNvSpPr>
          <p:nvPr>
            <p:ph type="pic" sz="quarter" idx="15" hasCustomPrompt="1"/>
          </p:nvPr>
        </p:nvSpPr>
        <p:spPr>
          <a:xfrm>
            <a:off x="1" y="0"/>
            <a:ext cx="4139999" cy="6858000"/>
          </a:xfrm>
          <a:custGeom>
            <a:avLst/>
            <a:gdLst>
              <a:gd name="connsiteX0" fmla="*/ 0 w 4139999"/>
              <a:gd name="connsiteY0" fmla="*/ 0 h 6858000"/>
              <a:gd name="connsiteX1" fmla="*/ 3776610 w 4139999"/>
              <a:gd name="connsiteY1" fmla="*/ 0 h 6858000"/>
              <a:gd name="connsiteX2" fmla="*/ 2578405 w 4139999"/>
              <a:gd name="connsiteY2" fmla="*/ 3932903 h 6858000"/>
              <a:gd name="connsiteX3" fmla="*/ 4139999 w 4139999"/>
              <a:gd name="connsiteY3" fmla="*/ 6858000 h 6858000"/>
              <a:gd name="connsiteX4" fmla="*/ 0 w 413999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9999" h="6858000">
                <a:moveTo>
                  <a:pt x="0" y="0"/>
                </a:moveTo>
                <a:lnTo>
                  <a:pt x="3776610" y="0"/>
                </a:lnTo>
                <a:cubicBezTo>
                  <a:pt x="1906555" y="938980"/>
                  <a:pt x="1810701" y="2544096"/>
                  <a:pt x="2578405" y="3932903"/>
                </a:cubicBezTo>
                <a:cubicBezTo>
                  <a:pt x="3287178" y="5302045"/>
                  <a:pt x="3861004" y="6309851"/>
                  <a:pt x="4139999" y="6858000"/>
                </a:cubicBezTo>
                <a:lnTo>
                  <a:pt x="0" y="6858000"/>
                </a:lnTo>
                <a:close/>
              </a:path>
            </a:pathLst>
          </a:custGeom>
          <a:solidFill>
            <a:schemeClr val="bg1">
              <a:lumMod val="20000"/>
              <a:lumOff val="80000"/>
            </a:schemeClr>
          </a:solidFill>
        </p:spPr>
        <p:txBody>
          <a:bodyPr wrap="square">
            <a:noAutofit/>
          </a:bodyPr>
          <a:lstStyle>
            <a:lvl1pPr algn="ctr">
              <a:buNone/>
              <a:defRPr sz="20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3466407" y="549274"/>
            <a:ext cx="8101704"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7" name="Textplatzhalter 15">
            <a:extLst>
              <a:ext uri="{FF2B5EF4-FFF2-40B4-BE49-F238E27FC236}">
                <a16:creationId xmlns:a16="http://schemas.microsoft.com/office/drawing/2014/main" id="{CAD2D4A3-313B-5B45-BB03-5EF90620618F}"/>
              </a:ext>
            </a:extLst>
          </p:cNvPr>
          <p:cNvSpPr>
            <a:spLocks noGrp="1"/>
          </p:cNvSpPr>
          <p:nvPr>
            <p:ph type="body" sz="quarter" idx="14" hasCustomPrompt="1"/>
          </p:nvPr>
        </p:nvSpPr>
        <p:spPr>
          <a:xfrm>
            <a:off x="3466406" y="1440000"/>
            <a:ext cx="8101705"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
        <p:nvSpPr>
          <p:cNvPr id="8" name="Fußzeilenplatzhalter 1">
            <a:extLst>
              <a:ext uri="{FF2B5EF4-FFF2-40B4-BE49-F238E27FC236}">
                <a16:creationId xmlns:a16="http://schemas.microsoft.com/office/drawing/2014/main" id="{D558EC88-D2A7-3145-960A-079F0AD3915C}"/>
              </a:ext>
            </a:extLst>
          </p:cNvPr>
          <p:cNvSpPr>
            <a:spLocks noGrp="1"/>
          </p:cNvSpPr>
          <p:nvPr>
            <p:ph type="ftr" sz="quarter" idx="16"/>
          </p:nvPr>
        </p:nvSpPr>
        <p:spPr>
          <a:xfrm>
            <a:off x="1039025" y="6401331"/>
            <a:ext cx="4444200" cy="365125"/>
          </a:xfrm>
        </p:spPr>
        <p:txBody>
          <a:bodyPr/>
          <a:lstStyle>
            <a:lvl1pPr>
              <a:defRPr lang="de-DE" smtClean="0">
                <a:effectLst/>
              </a:defRPr>
            </a:lvl1pPr>
          </a:lstStyle>
          <a:p>
            <a:r>
              <a:rPr lang="de-DE"/>
              <a:t>KAPITEL</a:t>
            </a:r>
            <a:endParaRPr lang="de-DE" dirty="0"/>
          </a:p>
        </p:txBody>
      </p:sp>
      <p:sp>
        <p:nvSpPr>
          <p:cNvPr id="9" name="Foliennummernplatzhalter 4">
            <a:extLst>
              <a:ext uri="{FF2B5EF4-FFF2-40B4-BE49-F238E27FC236}">
                <a16:creationId xmlns:a16="http://schemas.microsoft.com/office/drawing/2014/main" id="{41D46CA9-E577-8048-BD13-71F1169011E9}"/>
              </a:ext>
            </a:extLst>
          </p:cNvPr>
          <p:cNvSpPr>
            <a:spLocks noGrp="1"/>
          </p:cNvSpPr>
          <p:nvPr>
            <p:ph type="sldNum" sz="quarter" idx="17"/>
          </p:nvPr>
        </p:nvSpPr>
        <p:spPr>
          <a:xfrm>
            <a:off x="626449" y="6401331"/>
            <a:ext cx="347218" cy="365125"/>
          </a:xfrm>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288018034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_05">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47ACB327-DECD-7F44-B4BA-A97DE2C89632}"/>
              </a:ext>
            </a:extLst>
          </p:cNvPr>
          <p:cNvSpPr>
            <a:spLocks noGrp="1"/>
          </p:cNvSpPr>
          <p:nvPr>
            <p:ph type="pic" sz="quarter" idx="15" hasCustomPrompt="1"/>
          </p:nvPr>
        </p:nvSpPr>
        <p:spPr>
          <a:xfrm>
            <a:off x="6095999" y="0"/>
            <a:ext cx="6096000" cy="6861207"/>
          </a:xfrm>
          <a:custGeom>
            <a:avLst/>
            <a:gdLst>
              <a:gd name="connsiteX0" fmla="*/ 5296930 w 6096000"/>
              <a:gd name="connsiteY0" fmla="*/ 0 h 6861207"/>
              <a:gd name="connsiteX1" fmla="*/ 5787998 w 6096000"/>
              <a:gd name="connsiteY1" fmla="*/ 0 h 6861207"/>
              <a:gd name="connsiteX2" fmla="*/ 6096000 w 6096000"/>
              <a:gd name="connsiteY2" fmla="*/ 0 h 6861207"/>
              <a:gd name="connsiteX3" fmla="*/ 6096000 w 6096000"/>
              <a:gd name="connsiteY3" fmla="*/ 6858000 h 6861207"/>
              <a:gd name="connsiteX4" fmla="*/ 5782060 w 6096000"/>
              <a:gd name="connsiteY4" fmla="*/ 6858000 h 6861207"/>
              <a:gd name="connsiteX5" fmla="*/ 5782060 w 6096000"/>
              <a:gd name="connsiteY5" fmla="*/ 6858001 h 6861207"/>
              <a:gd name="connsiteX6" fmla="*/ 1829713 w 6096000"/>
              <a:gd name="connsiteY6" fmla="*/ 6861207 h 6861207"/>
              <a:gd name="connsiteX7" fmla="*/ 913 w 6096000"/>
              <a:gd name="connsiteY7" fmla="*/ 2371503 h 6861207"/>
              <a:gd name="connsiteX8" fmla="*/ 1482241 w 6096000"/>
              <a:gd name="connsiteY8" fmla="*/ 3207 h 6861207"/>
              <a:gd name="connsiteX9" fmla="*/ 5296930 w 6096000"/>
              <a:gd name="connsiteY9" fmla="*/ 366 h 68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61207">
                <a:moveTo>
                  <a:pt x="5296930" y="0"/>
                </a:moveTo>
                <a:lnTo>
                  <a:pt x="5787998" y="0"/>
                </a:lnTo>
                <a:lnTo>
                  <a:pt x="6096000" y="0"/>
                </a:lnTo>
                <a:lnTo>
                  <a:pt x="6096000" y="6858000"/>
                </a:lnTo>
                <a:lnTo>
                  <a:pt x="5782060" y="6858000"/>
                </a:lnTo>
                <a:lnTo>
                  <a:pt x="5782060" y="6858001"/>
                </a:lnTo>
                <a:lnTo>
                  <a:pt x="1829713" y="6861207"/>
                </a:lnTo>
                <a:cubicBezTo>
                  <a:pt x="1220113" y="5364639"/>
                  <a:pt x="-38711" y="3630327"/>
                  <a:pt x="913" y="2371503"/>
                </a:cubicBezTo>
                <a:cubicBezTo>
                  <a:pt x="13105" y="804831"/>
                  <a:pt x="1076857" y="243999"/>
                  <a:pt x="1482241" y="3207"/>
                </a:cubicBezTo>
                <a:lnTo>
                  <a:pt x="5296930" y="366"/>
                </a:lnTo>
                <a:close/>
              </a:path>
            </a:pathLst>
          </a:custGeom>
          <a:solidFill>
            <a:schemeClr val="bg1">
              <a:lumMod val="20000"/>
              <a:lumOff val="80000"/>
            </a:schemeClr>
          </a:solidFill>
          <a:ln>
            <a:noFill/>
          </a:ln>
        </p:spPr>
        <p:txBody>
          <a:bodyPr wrap="square" lIns="0" tIns="1800000" rIns="0" bIns="0">
            <a:noAutofit/>
          </a:bodyPr>
          <a:lstStyle>
            <a:lvl1pPr algn="ctr">
              <a:buNone/>
              <a:defRPr sz="20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6449"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993AEF86-9535-5847-8A26-FDCE8D93965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E785763C-724C-5547-BDA2-47AFDC7BDF04}"/>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0" name="Textplatzhalter 15">
            <a:extLst>
              <a:ext uri="{FF2B5EF4-FFF2-40B4-BE49-F238E27FC236}">
                <a16:creationId xmlns:a16="http://schemas.microsoft.com/office/drawing/2014/main" id="{008EBBB8-9109-454A-A611-DABA4DD83D8E}"/>
              </a:ext>
            </a:extLst>
          </p:cNvPr>
          <p:cNvSpPr>
            <a:spLocks noGrp="1"/>
          </p:cNvSpPr>
          <p:nvPr>
            <p:ph type="body" sz="quarter" idx="14" hasCustomPrompt="1"/>
          </p:nvPr>
        </p:nvSpPr>
        <p:spPr>
          <a:xfrm>
            <a:off x="626449" y="1440000"/>
            <a:ext cx="485677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240028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_06">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091A3A42-0ADF-3940-A624-165BB02B51DD}"/>
              </a:ext>
            </a:extLst>
          </p:cNvPr>
          <p:cNvSpPr>
            <a:spLocks noGrp="1"/>
          </p:cNvSpPr>
          <p:nvPr>
            <p:ph type="pic" sz="quarter" idx="18" hasCustomPrompt="1"/>
          </p:nvPr>
        </p:nvSpPr>
        <p:spPr>
          <a:xfrm>
            <a:off x="494" y="0"/>
            <a:ext cx="6095506" cy="6858000"/>
          </a:xfrm>
          <a:custGeom>
            <a:avLst/>
            <a:gdLst>
              <a:gd name="connsiteX0" fmla="*/ 0 w 6095506"/>
              <a:gd name="connsiteY0" fmla="*/ 0 h 6858000"/>
              <a:gd name="connsiteX1" fmla="*/ 310805 w 6095506"/>
              <a:gd name="connsiteY1" fmla="*/ 0 h 6858000"/>
              <a:gd name="connsiteX2" fmla="*/ 834679 w 6095506"/>
              <a:gd name="connsiteY2" fmla="*/ 0 h 6858000"/>
              <a:gd name="connsiteX3" fmla="*/ 4580540 w 6095506"/>
              <a:gd name="connsiteY3" fmla="*/ 0 h 6858000"/>
              <a:gd name="connsiteX4" fmla="*/ 5680969 w 6095506"/>
              <a:gd name="connsiteY4" fmla="*/ 3932903 h 6858000"/>
              <a:gd name="connsiteX5" fmla="*/ 4246805 w 6095506"/>
              <a:gd name="connsiteY5" fmla="*/ 6858000 h 6858000"/>
              <a:gd name="connsiteX6" fmla="*/ 834679 w 6095506"/>
              <a:gd name="connsiteY6" fmla="*/ 6858000 h 6858000"/>
              <a:gd name="connsiteX7" fmla="*/ 310805 w 6095506"/>
              <a:gd name="connsiteY7" fmla="*/ 6858000 h 6858000"/>
              <a:gd name="connsiteX8" fmla="*/ 0 w 609550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506" h="6858000">
                <a:moveTo>
                  <a:pt x="0" y="0"/>
                </a:moveTo>
                <a:lnTo>
                  <a:pt x="310805" y="0"/>
                </a:lnTo>
                <a:lnTo>
                  <a:pt x="834679" y="0"/>
                </a:lnTo>
                <a:lnTo>
                  <a:pt x="4580540" y="0"/>
                </a:lnTo>
                <a:cubicBezTo>
                  <a:pt x="6297993" y="938980"/>
                  <a:pt x="6386025" y="2544096"/>
                  <a:pt x="5680969" y="3932903"/>
                </a:cubicBezTo>
                <a:cubicBezTo>
                  <a:pt x="5030034" y="5302045"/>
                  <a:pt x="4503033" y="6309851"/>
                  <a:pt x="4246805" y="6858000"/>
                </a:cubicBezTo>
                <a:lnTo>
                  <a:pt x="834679" y="6858000"/>
                </a:lnTo>
                <a:lnTo>
                  <a:pt x="310805" y="6858000"/>
                </a:lnTo>
                <a:lnTo>
                  <a:pt x="0" y="6858000"/>
                </a:lnTo>
                <a:close/>
              </a:path>
            </a:pathLst>
          </a:custGeom>
          <a:solidFill>
            <a:schemeClr val="bg1">
              <a:lumMod val="20000"/>
              <a:lumOff val="80000"/>
            </a:schemeClr>
          </a:solidFill>
        </p:spPr>
        <p:txBody>
          <a:bodyPr wrap="square" lIns="0" tIns="1800000" rIns="0" bIns="0">
            <a:noAutofit/>
          </a:bodyPr>
          <a:lstStyle>
            <a:lvl1pPr marL="228600" marR="0" indent="-228600" algn="ctr" defTabSz="914400" rtl="0" eaLnBrk="1" fontAlgn="auto" latinLnBrk="0" hangingPunct="1">
              <a:lnSpc>
                <a:spcPct val="90000"/>
              </a:lnSpc>
              <a:spcBef>
                <a:spcPts val="1000"/>
              </a:spcBef>
              <a:spcAft>
                <a:spcPts val="0"/>
              </a:spcAft>
              <a:buClrTx/>
              <a:buSzTx/>
              <a:buFontTx/>
              <a:buNone/>
              <a:tabLst/>
              <a:defRPr sz="2000"/>
            </a:lvl1pPr>
          </a:lstStyle>
          <a:p>
            <a:r>
              <a:rPr lang="en-US" dirty="0"/>
              <a:t>Bild Platzhalter</a:t>
            </a:r>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708776" y="549274"/>
            <a:ext cx="4859337"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993AEF86-9535-5847-8A26-FDCE8D93965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E785763C-724C-5547-BDA2-47AFDC7BDF04}"/>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0" name="Textplatzhalter 15">
            <a:extLst>
              <a:ext uri="{FF2B5EF4-FFF2-40B4-BE49-F238E27FC236}">
                <a16:creationId xmlns:a16="http://schemas.microsoft.com/office/drawing/2014/main" id="{008EBBB8-9109-454A-A611-DABA4DD83D8E}"/>
              </a:ext>
            </a:extLst>
          </p:cNvPr>
          <p:cNvSpPr>
            <a:spLocks noGrp="1"/>
          </p:cNvSpPr>
          <p:nvPr>
            <p:ph type="body" sz="quarter" idx="14" hasCustomPrompt="1"/>
          </p:nvPr>
        </p:nvSpPr>
        <p:spPr>
          <a:xfrm>
            <a:off x="6708776" y="1440000"/>
            <a:ext cx="4856776"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172549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Titel transparent">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1A030A65-F1C6-F443-8AC1-61FDFA7E15C5}"/>
              </a:ext>
            </a:extLst>
          </p:cNvPr>
          <p:cNvSpPr>
            <a:spLocks noGrp="1"/>
          </p:cNvSpPr>
          <p:nvPr>
            <p:ph type="pic" sz="quarter" idx="12" hasCustomPrompt="1"/>
          </p:nvPr>
        </p:nvSpPr>
        <p:spPr>
          <a:xfrm>
            <a:off x="0" y="0"/>
            <a:ext cx="12192000" cy="6858000"/>
          </a:xfrm>
          <a:prstGeom prst="rect">
            <a:avLst/>
          </a:prstGeom>
          <a:solidFill>
            <a:schemeClr val="bg1">
              <a:lumMod val="20000"/>
              <a:lumOff val="80000"/>
            </a:schemeClr>
          </a:solidFill>
          <a:ln>
            <a:noFill/>
          </a:ln>
        </p:spPr>
        <p:txBody>
          <a:bodyPr/>
          <a:lstStyle>
            <a:lvl1pPr algn="ctr">
              <a:buNone/>
              <a:defRPr sz="2000"/>
            </a:lvl1pPr>
          </a:lstStyle>
          <a:p>
            <a:r>
              <a:rPr lang="en-US" dirty="0"/>
              <a:t>Bild Platzhalter</a:t>
            </a:r>
          </a:p>
        </p:txBody>
      </p:sp>
      <p:sp>
        <p:nvSpPr>
          <p:cNvPr id="11" name="Textplatzhalter 9">
            <a:extLst>
              <a:ext uri="{FF2B5EF4-FFF2-40B4-BE49-F238E27FC236}">
                <a16:creationId xmlns:a16="http://schemas.microsoft.com/office/drawing/2014/main" id="{4E39FC73-6AFC-5A44-B048-B695F17B624D}"/>
              </a:ext>
            </a:extLst>
          </p:cNvPr>
          <p:cNvSpPr>
            <a:spLocks noGrp="1"/>
          </p:cNvSpPr>
          <p:nvPr>
            <p:ph type="body" sz="quarter" idx="10" hasCustomPrompt="1"/>
          </p:nvPr>
        </p:nvSpPr>
        <p:spPr>
          <a:xfrm>
            <a:off x="4728113" y="2887124"/>
            <a:ext cx="6840000" cy="1232390"/>
          </a:xfrm>
          <a:prstGeom prst="rect">
            <a:avLst/>
          </a:prstGeom>
        </p:spPr>
        <p:txBody>
          <a:bodyPr lIns="0" tIns="0" rIns="0" bIns="0"/>
          <a:lstStyle>
            <a:lvl1pPr marL="0" algn="r">
              <a:lnSpc>
                <a:spcPct val="100000"/>
              </a:lnSpc>
              <a:spcBef>
                <a:spcPts val="0"/>
              </a:spcBef>
              <a:buNone/>
              <a:defRPr lang="de-DE" sz="4000" b="1" cap="all" baseline="0" dirty="0">
                <a:solidFill>
                  <a:schemeClr val="tx2"/>
                </a:solidFill>
              </a:defRPr>
            </a:lvl1pPr>
            <a:lvl2pPr>
              <a:buNone/>
              <a:defRPr sz="4000" b="1"/>
            </a:lvl2pPr>
            <a:lvl3pPr>
              <a:buNone/>
              <a:defRPr sz="4000" b="1"/>
            </a:lvl3pPr>
            <a:lvl4pPr>
              <a:buNone/>
              <a:defRPr sz="4000" b="1"/>
            </a:lvl4pPr>
            <a:lvl5pPr>
              <a:buNone/>
              <a:defRPr sz="4000" b="1"/>
            </a:lvl5pPr>
          </a:lstStyle>
          <a:p>
            <a:pPr lvl="0"/>
            <a:r>
              <a:rPr lang="de-DE" dirty="0"/>
              <a:t>TITEL 40 PT MAX. 2 Z</a:t>
            </a:r>
          </a:p>
        </p:txBody>
      </p:sp>
      <p:sp>
        <p:nvSpPr>
          <p:cNvPr id="12" name="Textplatzhalter 11">
            <a:extLst>
              <a:ext uri="{FF2B5EF4-FFF2-40B4-BE49-F238E27FC236}">
                <a16:creationId xmlns:a16="http://schemas.microsoft.com/office/drawing/2014/main" id="{3276EE02-9A3F-5342-8501-03FA3BC24BBD}"/>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cap="all" baseline="0">
                <a:solidFill>
                  <a:schemeClr val="tx2"/>
                </a:solidFill>
              </a:defRPr>
            </a:lvl1pPr>
          </a:lstStyle>
          <a:p>
            <a:pPr lvl="0"/>
            <a:r>
              <a:rPr lang="de-DE" dirty="0" err="1"/>
              <a:t>SUBLINE</a:t>
            </a:r>
            <a:r>
              <a:rPr lang="de-DE" dirty="0"/>
              <a:t> 24 PT MAX. 3 Zeilen</a:t>
            </a:r>
          </a:p>
        </p:txBody>
      </p:sp>
      <p:pic>
        <p:nvPicPr>
          <p:cNvPr id="2" name="Grafik 1">
            <a:extLst>
              <a:ext uri="{FF2B5EF4-FFF2-40B4-BE49-F238E27FC236}">
                <a16:creationId xmlns:a16="http://schemas.microsoft.com/office/drawing/2014/main" id="{4F618B7E-436D-E390-8535-F7ABBB91AE53}"/>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3325031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u_01">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02A396D6-FC46-104F-B7A6-078D6FCCF15C}"/>
              </a:ext>
            </a:extLst>
          </p:cNvPr>
          <p:cNvSpPr/>
          <p:nvPr userDrawn="1"/>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1045697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A976CC58-BA90-A74B-A021-AA9E4F795788}"/>
              </a:ext>
            </a:extLst>
          </p:cNvPr>
          <p:cNvSpPr>
            <a:spLocks noGrp="1"/>
          </p:cNvSpPr>
          <p:nvPr>
            <p:ph type="ftr" sz="quarter" idx="16"/>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193431C6-7119-614D-A728-31C645AECF6C}"/>
              </a:ext>
            </a:extLst>
          </p:cNvPr>
          <p:cNvSpPr>
            <a:spLocks noGrp="1"/>
          </p:cNvSpPr>
          <p:nvPr>
            <p:ph type="sldNum" sz="quarter" idx="17"/>
          </p:nvPr>
        </p:nvSpPr>
        <p:spPr/>
        <p:txBody>
          <a:body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CBE609DC-3F6D-1746-8083-CFFE7CE1ABFD}"/>
              </a:ext>
            </a:extLst>
          </p:cNvPr>
          <p:cNvSpPr>
            <a:spLocks noGrp="1"/>
          </p:cNvSpPr>
          <p:nvPr>
            <p:ph type="body" sz="quarter" idx="14" hasCustomPrompt="1"/>
          </p:nvPr>
        </p:nvSpPr>
        <p:spPr>
          <a:xfrm>
            <a:off x="623887" y="1440000"/>
            <a:ext cx="1045697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978E2A8D-3691-0E44-66E1-6BC4D7A8CAA2}"/>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2340306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u_02">
    <p:spTree>
      <p:nvGrpSpPr>
        <p:cNvPr id="1" name=""/>
        <p:cNvGrpSpPr/>
        <p:nvPr/>
      </p:nvGrpSpPr>
      <p:grpSpPr>
        <a:xfrm>
          <a:off x="0" y="0"/>
          <a:ext cx="0" cy="0"/>
          <a:chOff x="0" y="0"/>
          <a:chExt cx="0" cy="0"/>
        </a:xfrm>
      </p:grpSpPr>
      <p:sp>
        <p:nvSpPr>
          <p:cNvPr id="10" name="Freihandform 9">
            <a:extLst>
              <a:ext uri="{FF2B5EF4-FFF2-40B4-BE49-F238E27FC236}">
                <a16:creationId xmlns:a16="http://schemas.microsoft.com/office/drawing/2014/main" id="{C74F4704-667C-2140-A370-38E9B7CF3239}"/>
              </a:ext>
            </a:extLst>
          </p:cNvPr>
          <p:cNvSpPr/>
          <p:nvPr userDrawn="1"/>
        </p:nvSpPr>
        <p:spPr>
          <a:xfrm>
            <a:off x="-1"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1546413" y="549274"/>
            <a:ext cx="1002169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7B3B2B12-5938-0042-9251-BB039263F93F}"/>
              </a:ext>
            </a:extLst>
          </p:cNvPr>
          <p:cNvSpPr>
            <a:spLocks noGrp="1"/>
          </p:cNvSpPr>
          <p:nvPr>
            <p:ph type="ftr" sz="quarter" idx="15"/>
          </p:nvPr>
        </p:nvSpPr>
        <p:spPr/>
        <p:txBody>
          <a:bodyPr/>
          <a:lstStyle>
            <a:lvl1pPr>
              <a:defRPr lang="de-DE" smtClean="0">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6856DC2E-CB86-784A-96F0-506CD2EB9AA1}"/>
              </a:ext>
            </a:extLst>
          </p:cNvPr>
          <p:cNvSpPr>
            <a:spLocks noGrp="1"/>
          </p:cNvSpPr>
          <p:nvPr>
            <p:ph type="sldNum" sz="quarter" idx="16"/>
          </p:nvPr>
        </p:nvSpPr>
        <p:spPr/>
        <p:txBody>
          <a:bodyPr/>
          <a:lstStyle>
            <a:lvl1pPr>
              <a:defRPr>
                <a:solidFill>
                  <a:schemeClr val="bg1"/>
                </a:solidFill>
              </a:defRPr>
            </a:lvl1pPr>
          </a:lstStyle>
          <a:p>
            <a:fld id="{F0274B88-FEB4-5244-9CA8-ED417B5B3A51}" type="slidenum">
              <a:rPr lang="en-US" smtClean="0"/>
              <a:pPr/>
              <a:t>‹Nr.›</a:t>
            </a:fld>
            <a:endParaRPr lang="en-US"/>
          </a:p>
        </p:txBody>
      </p:sp>
      <p:sp>
        <p:nvSpPr>
          <p:cNvPr id="11" name="Textplatzhalter 15">
            <a:extLst>
              <a:ext uri="{FF2B5EF4-FFF2-40B4-BE49-F238E27FC236}">
                <a16:creationId xmlns:a16="http://schemas.microsoft.com/office/drawing/2014/main" id="{F436FCDB-58FF-9246-8E5A-02797DD23E77}"/>
              </a:ext>
            </a:extLst>
          </p:cNvPr>
          <p:cNvSpPr>
            <a:spLocks noGrp="1"/>
          </p:cNvSpPr>
          <p:nvPr>
            <p:ph type="body" sz="quarter" idx="14" hasCustomPrompt="1"/>
          </p:nvPr>
        </p:nvSpPr>
        <p:spPr>
          <a:xfrm>
            <a:off x="1546413" y="1440000"/>
            <a:ext cx="10021699"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87758435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6449" y="549275"/>
            <a:ext cx="10928964" cy="383413"/>
          </a:xfrm>
          <a:prstGeom prst="rect">
            <a:avLst/>
          </a:prstGeom>
        </p:spPr>
        <p:txBody>
          <a:bodyPr lIns="0" tIns="0" rIns="0" bIns="0" anchor="t">
            <a:noAutofit/>
          </a:bodyPr>
          <a:lstStyle>
            <a:lvl1pPr>
              <a:defRPr sz="2400" b="0" cap="all" baseline="0">
                <a:solidFill>
                  <a:schemeClr val="tx2"/>
                </a:solidFill>
              </a:defRPr>
            </a:lvl1pPr>
          </a:lstStyle>
          <a:p>
            <a:r>
              <a:rPr lang="de-DE" noProof="0" dirty="0"/>
              <a:t>ÜBERSCHRIFT 24 PT</a:t>
            </a:r>
          </a:p>
        </p:txBody>
      </p:sp>
      <p:sp>
        <p:nvSpPr>
          <p:cNvPr id="16" name="Textplatzhalter 15">
            <a:extLst>
              <a:ext uri="{FF2B5EF4-FFF2-40B4-BE49-F238E27FC236}">
                <a16:creationId xmlns:a16="http://schemas.microsoft.com/office/drawing/2014/main" id="{7C91827A-DF55-BA4F-A29F-7D7888789A3D}"/>
              </a:ext>
            </a:extLst>
          </p:cNvPr>
          <p:cNvSpPr>
            <a:spLocks noGrp="1"/>
          </p:cNvSpPr>
          <p:nvPr>
            <p:ph type="body" sz="quarter" idx="14" hasCustomPrompt="1"/>
          </p:nvPr>
        </p:nvSpPr>
        <p:spPr>
          <a:xfrm>
            <a:off x="623888" y="1054825"/>
            <a:ext cx="10944225" cy="365125"/>
          </a:xfrm>
          <a:prstGeom prst="rect">
            <a:avLst/>
          </a:prstGeom>
        </p:spPr>
        <p:txBody>
          <a:bodyPr lIns="0" tIns="0" rIns="0" bIns="0"/>
          <a:lstStyle>
            <a:lvl1pPr>
              <a:buClr>
                <a:schemeClr val="tx2"/>
              </a:buClr>
              <a:buFont typeface="Wingdings" pitchFamily="2" charset="2"/>
              <a:buNone/>
              <a:defRPr sz="2000" b="1"/>
            </a:lvl1pPr>
            <a:lvl2pPr>
              <a:buNone/>
              <a:defRPr/>
            </a:lvl2pPr>
          </a:lstStyle>
          <a:p>
            <a:pPr lvl="0"/>
            <a:r>
              <a:rPr lang="de-DE" noProof="0" dirty="0" err="1"/>
              <a:t>Subhead</a:t>
            </a:r>
            <a:r>
              <a:rPr lang="de-DE" noProof="0" dirty="0"/>
              <a:t> 20 PT</a:t>
            </a:r>
          </a:p>
        </p:txBody>
      </p:sp>
      <p:sp>
        <p:nvSpPr>
          <p:cNvPr id="2" name="Fußzeilenplatzhalter 1">
            <a:extLst>
              <a:ext uri="{FF2B5EF4-FFF2-40B4-BE49-F238E27FC236}">
                <a16:creationId xmlns:a16="http://schemas.microsoft.com/office/drawing/2014/main" id="{02404C6C-275F-4448-9AAA-4A3C10DE2E61}"/>
              </a:ext>
            </a:extLst>
          </p:cNvPr>
          <p:cNvSpPr>
            <a:spLocks noGrp="1"/>
          </p:cNvSpPr>
          <p:nvPr>
            <p:ph type="ftr" sz="quarter" idx="15"/>
          </p:nvPr>
        </p:nvSpPr>
        <p:spPr>
          <a:xfrm>
            <a:off x="1039025" y="6401331"/>
            <a:ext cx="4444200" cy="365125"/>
          </a:xfrm>
          <a:prstGeom prst="rect">
            <a:avLst/>
          </a:prstGeom>
        </p:spPr>
        <p:txBody>
          <a:bodyPr/>
          <a:lstStyle>
            <a:lvl1pPr>
              <a:defRPr lang="de-DE" smtClean="0">
                <a:effectLst/>
              </a:defRPr>
            </a:lvl1pPr>
          </a:lstStyle>
          <a:p>
            <a:r>
              <a:rPr lang="de-DE"/>
              <a:t>KAPITEL</a:t>
            </a:r>
            <a:endParaRPr lang="de-DE" dirty="0"/>
          </a:p>
        </p:txBody>
      </p:sp>
      <p:sp>
        <p:nvSpPr>
          <p:cNvPr id="3" name="Foliennummernplatzhalter 2">
            <a:extLst>
              <a:ext uri="{FF2B5EF4-FFF2-40B4-BE49-F238E27FC236}">
                <a16:creationId xmlns:a16="http://schemas.microsoft.com/office/drawing/2014/main" id="{96622310-0697-6243-A93C-C5BA7D92AC33}"/>
              </a:ext>
            </a:extLst>
          </p:cNvPr>
          <p:cNvSpPr>
            <a:spLocks noGrp="1"/>
          </p:cNvSpPr>
          <p:nvPr>
            <p:ph type="sldNum" sz="quarter" idx="16"/>
          </p:nvPr>
        </p:nvSpPr>
        <p:spPr/>
        <p:txBody>
          <a:bodyPr/>
          <a:lstStyle/>
          <a:p>
            <a:fld id="{F0274B88-FEB4-5244-9CA8-ED417B5B3A51}" type="slidenum">
              <a:rPr lang="en-US" smtClean="0"/>
              <a:pPr/>
              <a:t>‹Nr.›</a:t>
            </a:fld>
            <a:endParaRPr lang="en-US"/>
          </a:p>
        </p:txBody>
      </p:sp>
    </p:spTree>
    <p:extLst>
      <p:ext uri="{BB962C8B-B14F-4D97-AF65-F5344CB8AC3E}">
        <p14:creationId xmlns:p14="http://schemas.microsoft.com/office/powerpoint/2010/main" val="3374633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ange_01">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hteck 9">
            <a:extLst>
              <a:ext uri="{FF2B5EF4-FFF2-40B4-BE49-F238E27FC236}">
                <a16:creationId xmlns:a16="http://schemas.microsoft.com/office/drawing/2014/main" id="{F336CF75-2324-3B42-9A54-D31516AEAE40}"/>
              </a:ext>
            </a:extLst>
          </p:cNvPr>
          <p:cNvSpPr/>
          <p:nvPr userDrawn="1"/>
        </p:nvSpPr>
        <p:spPr>
          <a:xfrm>
            <a:off x="0" y="0"/>
            <a:ext cx="12192000" cy="219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5BCB1F8D-2F6D-E043-B37B-543083C5971D}"/>
              </a:ext>
            </a:extLst>
          </p:cNvPr>
          <p:cNvSpPr/>
          <p:nvPr userDrawn="1"/>
        </p:nvSpPr>
        <p:spPr>
          <a:xfrm>
            <a:off x="0" y="5984875"/>
            <a:ext cx="12192000" cy="873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19865"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br>
              <a:rPr lang="de-DE" dirty="0"/>
            </a:br>
            <a:endParaRPr lang="en-US" dirty="0"/>
          </a:p>
        </p:txBody>
      </p:sp>
      <p:sp>
        <p:nvSpPr>
          <p:cNvPr id="2" name="Fußzeilenplatzhalter 1">
            <a:extLst>
              <a:ext uri="{FF2B5EF4-FFF2-40B4-BE49-F238E27FC236}">
                <a16:creationId xmlns:a16="http://schemas.microsoft.com/office/drawing/2014/main" id="{77B91594-336E-BC4A-8D31-292D9AC87450}"/>
              </a:ext>
            </a:extLst>
          </p:cNvPr>
          <p:cNvSpPr>
            <a:spLocks noGrp="1"/>
          </p:cNvSpPr>
          <p:nvPr>
            <p:ph type="ftr" sz="quarter" idx="15"/>
          </p:nvPr>
        </p:nvSpPr>
        <p:spPr>
          <a:xfrm>
            <a:off x="1039025" y="6401331"/>
            <a:ext cx="4444200" cy="365125"/>
          </a:xfrm>
          <a:prstGeom prst="rect">
            <a:avLst/>
          </a:prstGeom>
        </p:spPr>
        <p:txBody>
          <a:bodyPr/>
          <a:lstStyle>
            <a:lvl1pPr>
              <a:defRPr lang="de-DE" smtClean="0">
                <a:solidFill>
                  <a:schemeClr val="bg2"/>
                </a:solidFill>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DACC65A2-27CC-644A-89E7-14D489B33277}"/>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dirty="0"/>
          </a:p>
        </p:txBody>
      </p:sp>
      <p:sp>
        <p:nvSpPr>
          <p:cNvPr id="13" name="Textplatzhalter 15">
            <a:extLst>
              <a:ext uri="{FF2B5EF4-FFF2-40B4-BE49-F238E27FC236}">
                <a16:creationId xmlns:a16="http://schemas.microsoft.com/office/drawing/2014/main" id="{1852E26C-4D92-4140-A75B-56785F8A4233}"/>
              </a:ext>
            </a:extLst>
          </p:cNvPr>
          <p:cNvSpPr>
            <a:spLocks noGrp="1"/>
          </p:cNvSpPr>
          <p:nvPr>
            <p:ph type="body" sz="quarter" idx="14" hasCustomPrompt="1"/>
          </p:nvPr>
        </p:nvSpPr>
        <p:spPr>
          <a:xfrm>
            <a:off x="623888" y="1440000"/>
            <a:ext cx="8619863"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C980F685-4EE8-8F6A-63FA-6E7A985284CE}"/>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2004173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ange_02">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378797B2-252F-A54B-8240-A22E4EC9FD2C}"/>
              </a:ext>
            </a:extLst>
          </p:cNvPr>
          <p:cNvSpPr/>
          <p:nvPr userDrawn="1"/>
        </p:nvSpPr>
        <p:spPr>
          <a:xfrm>
            <a:off x="0" y="0"/>
            <a:ext cx="12192000" cy="219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hteck 59">
            <a:extLst>
              <a:ext uri="{FF2B5EF4-FFF2-40B4-BE49-F238E27FC236}">
                <a16:creationId xmlns:a16="http://schemas.microsoft.com/office/drawing/2014/main" id="{1A988DED-AA51-5140-B1EF-3B2C25A67B51}"/>
              </a:ext>
            </a:extLst>
          </p:cNvPr>
          <p:cNvSpPr/>
          <p:nvPr userDrawn="1"/>
        </p:nvSpPr>
        <p:spPr>
          <a:xfrm>
            <a:off x="0" y="5984875"/>
            <a:ext cx="12192000" cy="873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5699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5D3C27D7-B1C5-AB4D-99BD-56C6CEF51100}"/>
              </a:ext>
            </a:extLst>
          </p:cNvPr>
          <p:cNvSpPr>
            <a:spLocks noGrp="1"/>
          </p:cNvSpPr>
          <p:nvPr>
            <p:ph type="ftr" sz="quarter" idx="15"/>
          </p:nvPr>
        </p:nvSpPr>
        <p:spPr>
          <a:xfrm>
            <a:off x="1039025" y="6401331"/>
            <a:ext cx="4444200" cy="365125"/>
          </a:xfrm>
          <a:prstGeom prst="rect">
            <a:avLst/>
          </a:prstGeom>
        </p:spPr>
        <p:txBody>
          <a:bodyPr/>
          <a:lstStyle>
            <a:lvl1pPr>
              <a:defRPr lang="de-DE" smtClean="0">
                <a:solidFill>
                  <a:schemeClr val="bg2"/>
                </a:solidFill>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B2B617C8-4992-3A4D-AD23-9D539385886B}"/>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a:p>
        </p:txBody>
      </p:sp>
      <p:sp>
        <p:nvSpPr>
          <p:cNvPr id="58" name="Bildplatzhalter 57">
            <a:extLst>
              <a:ext uri="{FF2B5EF4-FFF2-40B4-BE49-F238E27FC236}">
                <a16:creationId xmlns:a16="http://schemas.microsoft.com/office/drawing/2014/main" id="{E7AEE05A-CA43-AF44-9587-706C424B9F96}"/>
              </a:ext>
            </a:extLst>
          </p:cNvPr>
          <p:cNvSpPr>
            <a:spLocks noGrp="1"/>
          </p:cNvSpPr>
          <p:nvPr>
            <p:ph type="pic" sz="quarter" idx="12" hasCustomPrompt="1"/>
          </p:nvPr>
        </p:nvSpPr>
        <p:spPr>
          <a:xfrm>
            <a:off x="8487788" y="219919"/>
            <a:ext cx="3704212" cy="5764956"/>
          </a:xfrm>
          <a:custGeom>
            <a:avLst/>
            <a:gdLst>
              <a:gd name="connsiteX0" fmla="*/ 280231 w 3704212"/>
              <a:gd name="connsiteY0" fmla="*/ 0 h 5764956"/>
              <a:gd name="connsiteX1" fmla="*/ 3704212 w 3704212"/>
              <a:gd name="connsiteY1" fmla="*/ 0 h 5764956"/>
              <a:gd name="connsiteX2" fmla="*/ 3704212 w 3704212"/>
              <a:gd name="connsiteY2" fmla="*/ 5764956 h 5764956"/>
              <a:gd name="connsiteX3" fmla="*/ 0 w 3704212"/>
              <a:gd name="connsiteY3" fmla="*/ 5764956 h 5764956"/>
              <a:gd name="connsiteX4" fmla="*/ 55520 w 3704212"/>
              <a:gd name="connsiteY4" fmla="*/ 5662926 h 5764956"/>
              <a:gd name="connsiteX5" fmla="*/ 1096180 w 3704212"/>
              <a:gd name="connsiteY5" fmla="*/ 3712984 h 5764956"/>
              <a:gd name="connsiteX6" fmla="*/ 517215 w 3704212"/>
              <a:gd name="connsiteY6" fmla="*/ 161700 h 57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212" h="5764956">
                <a:moveTo>
                  <a:pt x="280231" y="0"/>
                </a:moveTo>
                <a:lnTo>
                  <a:pt x="3704212" y="0"/>
                </a:lnTo>
                <a:lnTo>
                  <a:pt x="3704212" y="5764956"/>
                </a:lnTo>
                <a:lnTo>
                  <a:pt x="0" y="5764956"/>
                </a:lnTo>
                <a:lnTo>
                  <a:pt x="55520" y="5662926"/>
                </a:lnTo>
                <a:cubicBezTo>
                  <a:pt x="340669" y="5138940"/>
                  <a:pt x="697052" y="4483127"/>
                  <a:pt x="1096180" y="3712984"/>
                </a:cubicBezTo>
                <a:cubicBezTo>
                  <a:pt x="1768667" y="2497778"/>
                  <a:pt x="1779258" y="1116960"/>
                  <a:pt x="517215" y="161700"/>
                </a:cubicBezTo>
                <a:close/>
              </a:path>
            </a:pathLst>
          </a:custGeom>
          <a:solidFill>
            <a:schemeClr val="bg1">
              <a:lumMod val="20000"/>
              <a:lumOff val="80000"/>
            </a:schemeClr>
          </a:solidFill>
        </p:spPr>
        <p:txBody>
          <a:bodyPr wrap="square" lIns="0" tIns="0" rIns="0" bIns="0" anchor="t">
            <a:noAutofit/>
          </a:bodyPr>
          <a:lstStyle>
            <a:lvl1pPr algn="ctr">
              <a:buNone/>
              <a:defRPr sz="1500"/>
            </a:lvl1pPr>
          </a:lstStyle>
          <a:p>
            <a:r>
              <a:rPr lang="en-US" dirty="0"/>
              <a:t>Bild Platzhalter</a:t>
            </a:r>
          </a:p>
        </p:txBody>
      </p:sp>
      <p:sp>
        <p:nvSpPr>
          <p:cNvPr id="13" name="Textplatzhalter 15">
            <a:extLst>
              <a:ext uri="{FF2B5EF4-FFF2-40B4-BE49-F238E27FC236}">
                <a16:creationId xmlns:a16="http://schemas.microsoft.com/office/drawing/2014/main" id="{8589956D-1E98-EE4B-8538-9FB7FFF35700}"/>
              </a:ext>
            </a:extLst>
          </p:cNvPr>
          <p:cNvSpPr>
            <a:spLocks noGrp="1"/>
          </p:cNvSpPr>
          <p:nvPr>
            <p:ph type="body" sz="quarter" idx="14" hasCustomPrompt="1"/>
          </p:nvPr>
        </p:nvSpPr>
        <p:spPr>
          <a:xfrm>
            <a:off x="623889" y="1440000"/>
            <a:ext cx="856998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D6E31CA0-CC28-1D18-D867-BA567D98773E}"/>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1764918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ange_03">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E9ACD272-9C39-A14A-BD0C-34D45E6BCD0B}"/>
              </a:ext>
            </a:extLst>
          </p:cNvPr>
          <p:cNvSpPr>
            <a:spLocks noGrp="1"/>
          </p:cNvSpPr>
          <p:nvPr>
            <p:ph type="pic" sz="quarter" idx="12" hasCustomPrompt="1"/>
          </p:nvPr>
        </p:nvSpPr>
        <p:spPr>
          <a:xfrm>
            <a:off x="6567502" y="225056"/>
            <a:ext cx="5624498" cy="5760000"/>
          </a:xfrm>
          <a:custGeom>
            <a:avLst/>
            <a:gdLst>
              <a:gd name="connsiteX0" fmla="*/ 1 w 6091649"/>
              <a:gd name="connsiteY0" fmla="*/ 6638080 h 6638081"/>
              <a:gd name="connsiteX1" fmla="*/ 6091649 w 6091649"/>
              <a:gd name="connsiteY1" fmla="*/ 6638080 h 6638081"/>
              <a:gd name="connsiteX2" fmla="*/ 6091649 w 6091649"/>
              <a:gd name="connsiteY2" fmla="*/ 6638081 h 6638081"/>
              <a:gd name="connsiteX3" fmla="*/ 0 w 6091649"/>
              <a:gd name="connsiteY3" fmla="*/ 6638081 h 6638081"/>
              <a:gd name="connsiteX4" fmla="*/ 747382 w 6091649"/>
              <a:gd name="connsiteY4" fmla="*/ 0 h 6638081"/>
              <a:gd name="connsiteX5" fmla="*/ 6091649 w 6091649"/>
              <a:gd name="connsiteY5" fmla="*/ 0 h 6638081"/>
              <a:gd name="connsiteX6" fmla="*/ 6091649 w 6091649"/>
              <a:gd name="connsiteY6" fmla="*/ 5764955 h 6638081"/>
              <a:gd name="connsiteX7" fmla="*/ 467151 w 6091649"/>
              <a:gd name="connsiteY7" fmla="*/ 5764955 h 6638081"/>
              <a:gd name="connsiteX8" fmla="*/ 522670 w 6091649"/>
              <a:gd name="connsiteY8" fmla="*/ 5662925 h 6638081"/>
              <a:gd name="connsiteX9" fmla="*/ 1563330 w 6091649"/>
              <a:gd name="connsiteY9" fmla="*/ 3712984 h 6638081"/>
              <a:gd name="connsiteX10" fmla="*/ 984366 w 6091649"/>
              <a:gd name="connsiteY10" fmla="*/ 161700 h 6638081"/>
              <a:gd name="connsiteX0" fmla="*/ 1 w 6091649"/>
              <a:gd name="connsiteY0" fmla="*/ 6638080 h 6638081"/>
              <a:gd name="connsiteX1" fmla="*/ 6091649 w 6091649"/>
              <a:gd name="connsiteY1" fmla="*/ 6638080 h 6638081"/>
              <a:gd name="connsiteX2" fmla="*/ 0 w 6091649"/>
              <a:gd name="connsiteY2" fmla="*/ 6638081 h 6638081"/>
              <a:gd name="connsiteX3" fmla="*/ 1 w 6091649"/>
              <a:gd name="connsiteY3" fmla="*/ 6638080 h 6638081"/>
              <a:gd name="connsiteX4" fmla="*/ 747382 w 6091649"/>
              <a:gd name="connsiteY4" fmla="*/ 0 h 6638081"/>
              <a:gd name="connsiteX5" fmla="*/ 6091649 w 6091649"/>
              <a:gd name="connsiteY5" fmla="*/ 0 h 6638081"/>
              <a:gd name="connsiteX6" fmla="*/ 6091649 w 6091649"/>
              <a:gd name="connsiteY6" fmla="*/ 5764955 h 6638081"/>
              <a:gd name="connsiteX7" fmla="*/ 467151 w 6091649"/>
              <a:gd name="connsiteY7" fmla="*/ 5764955 h 6638081"/>
              <a:gd name="connsiteX8" fmla="*/ 522670 w 6091649"/>
              <a:gd name="connsiteY8" fmla="*/ 5662925 h 6638081"/>
              <a:gd name="connsiteX9" fmla="*/ 1563330 w 6091649"/>
              <a:gd name="connsiteY9" fmla="*/ 3712984 h 6638081"/>
              <a:gd name="connsiteX10" fmla="*/ 984366 w 6091649"/>
              <a:gd name="connsiteY10" fmla="*/ 161700 h 6638081"/>
              <a:gd name="connsiteX11" fmla="*/ 747382 w 6091649"/>
              <a:gd name="connsiteY11" fmla="*/ 0 h 6638081"/>
              <a:gd name="connsiteX0" fmla="*/ 1 w 6091649"/>
              <a:gd name="connsiteY0" fmla="*/ 6638080 h 6638081"/>
              <a:gd name="connsiteX1" fmla="*/ 0 w 6091649"/>
              <a:gd name="connsiteY1" fmla="*/ 6638081 h 6638081"/>
              <a:gd name="connsiteX2" fmla="*/ 1 w 6091649"/>
              <a:gd name="connsiteY2" fmla="*/ 6638080 h 6638081"/>
              <a:gd name="connsiteX3" fmla="*/ 747382 w 6091649"/>
              <a:gd name="connsiteY3" fmla="*/ 0 h 6638081"/>
              <a:gd name="connsiteX4" fmla="*/ 6091649 w 6091649"/>
              <a:gd name="connsiteY4" fmla="*/ 0 h 6638081"/>
              <a:gd name="connsiteX5" fmla="*/ 6091649 w 6091649"/>
              <a:gd name="connsiteY5" fmla="*/ 5764955 h 6638081"/>
              <a:gd name="connsiteX6" fmla="*/ 467151 w 6091649"/>
              <a:gd name="connsiteY6" fmla="*/ 5764955 h 6638081"/>
              <a:gd name="connsiteX7" fmla="*/ 522670 w 6091649"/>
              <a:gd name="connsiteY7" fmla="*/ 5662925 h 6638081"/>
              <a:gd name="connsiteX8" fmla="*/ 1563330 w 6091649"/>
              <a:gd name="connsiteY8" fmla="*/ 3712984 h 6638081"/>
              <a:gd name="connsiteX9" fmla="*/ 984366 w 6091649"/>
              <a:gd name="connsiteY9" fmla="*/ 161700 h 6638081"/>
              <a:gd name="connsiteX10" fmla="*/ 747382 w 6091649"/>
              <a:gd name="connsiteY10" fmla="*/ 0 h 6638081"/>
              <a:gd name="connsiteX0" fmla="*/ 280231 w 5624498"/>
              <a:gd name="connsiteY0" fmla="*/ 0 h 5764955"/>
              <a:gd name="connsiteX1" fmla="*/ 5624498 w 5624498"/>
              <a:gd name="connsiteY1" fmla="*/ 0 h 5764955"/>
              <a:gd name="connsiteX2" fmla="*/ 5624498 w 5624498"/>
              <a:gd name="connsiteY2" fmla="*/ 5764955 h 5764955"/>
              <a:gd name="connsiteX3" fmla="*/ 0 w 5624498"/>
              <a:gd name="connsiteY3" fmla="*/ 5764955 h 5764955"/>
              <a:gd name="connsiteX4" fmla="*/ 55519 w 5624498"/>
              <a:gd name="connsiteY4" fmla="*/ 5662925 h 5764955"/>
              <a:gd name="connsiteX5" fmla="*/ 1096179 w 5624498"/>
              <a:gd name="connsiteY5" fmla="*/ 3712984 h 5764955"/>
              <a:gd name="connsiteX6" fmla="*/ 517215 w 5624498"/>
              <a:gd name="connsiteY6" fmla="*/ 161700 h 5764955"/>
              <a:gd name="connsiteX7" fmla="*/ 280231 w 5624498"/>
              <a:gd name="connsiteY7" fmla="*/ 0 h 576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498" h="5764955">
                <a:moveTo>
                  <a:pt x="280231" y="0"/>
                </a:moveTo>
                <a:lnTo>
                  <a:pt x="5624498" y="0"/>
                </a:lnTo>
                <a:lnTo>
                  <a:pt x="5624498" y="5764955"/>
                </a:lnTo>
                <a:lnTo>
                  <a:pt x="0" y="5764955"/>
                </a:lnTo>
                <a:lnTo>
                  <a:pt x="55519" y="5662925"/>
                </a:lnTo>
                <a:cubicBezTo>
                  <a:pt x="340669" y="5138940"/>
                  <a:pt x="697051" y="4483127"/>
                  <a:pt x="1096179" y="3712984"/>
                </a:cubicBezTo>
                <a:cubicBezTo>
                  <a:pt x="1768667" y="2497778"/>
                  <a:pt x="1779257" y="1116960"/>
                  <a:pt x="517215" y="161700"/>
                </a:cubicBezTo>
                <a:lnTo>
                  <a:pt x="280231" y="0"/>
                </a:lnTo>
                <a:close/>
              </a:path>
            </a:pathLst>
          </a:custGeom>
          <a:solidFill>
            <a:schemeClr val="bg1">
              <a:lumMod val="20000"/>
              <a:lumOff val="80000"/>
            </a:schemeClr>
          </a:solidFill>
        </p:spPr>
        <p:txBody>
          <a:bodyPr wrap="square" lIns="0" tIns="0" rIns="0" bIns="0" anchor="t">
            <a:noAutofit/>
          </a:bodyPr>
          <a:lstStyle>
            <a:lvl1pPr algn="ctr">
              <a:buNone/>
              <a:defRPr sz="1500"/>
            </a:lvl1pPr>
          </a:lstStyle>
          <a:p>
            <a:r>
              <a:rPr lang="en-US" dirty="0"/>
              <a:t>Bild Platzhalter</a:t>
            </a:r>
          </a:p>
        </p:txBody>
      </p:sp>
      <p:sp>
        <p:nvSpPr>
          <p:cNvPr id="10" name="Rechteck 9">
            <a:extLst>
              <a:ext uri="{FF2B5EF4-FFF2-40B4-BE49-F238E27FC236}">
                <a16:creationId xmlns:a16="http://schemas.microsoft.com/office/drawing/2014/main" id="{593738DC-9E1D-394B-8AD3-3423E213EEA0}"/>
              </a:ext>
            </a:extLst>
          </p:cNvPr>
          <p:cNvSpPr/>
          <p:nvPr userDrawn="1"/>
        </p:nvSpPr>
        <p:spPr>
          <a:xfrm>
            <a:off x="0" y="0"/>
            <a:ext cx="12192000" cy="219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4D8D66A6-CC53-E04A-B817-A22694B13B59}"/>
              </a:ext>
            </a:extLst>
          </p:cNvPr>
          <p:cNvSpPr/>
          <p:nvPr userDrawn="1"/>
        </p:nvSpPr>
        <p:spPr>
          <a:xfrm>
            <a:off x="0" y="5984875"/>
            <a:ext cx="12192000" cy="873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6649748"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5D3C27D7-B1C5-AB4D-99BD-56C6CEF51100}"/>
              </a:ext>
            </a:extLst>
          </p:cNvPr>
          <p:cNvSpPr>
            <a:spLocks noGrp="1"/>
          </p:cNvSpPr>
          <p:nvPr>
            <p:ph type="ftr" sz="quarter" idx="15"/>
          </p:nvPr>
        </p:nvSpPr>
        <p:spPr>
          <a:xfrm>
            <a:off x="1039025" y="6401331"/>
            <a:ext cx="4444200" cy="365125"/>
          </a:xfrm>
          <a:prstGeom prst="rect">
            <a:avLst/>
          </a:prstGeom>
        </p:spPr>
        <p:txBody>
          <a:bodyPr/>
          <a:lstStyle>
            <a:lvl1pPr>
              <a:defRPr lang="de-DE" cap="all" baseline="0" smtClean="0">
                <a:solidFill>
                  <a:schemeClr val="bg2"/>
                </a:solidFill>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B2B617C8-4992-3A4D-AD23-9D539385886B}"/>
              </a:ext>
            </a:extLst>
          </p:cNvPr>
          <p:cNvSpPr>
            <a:spLocks noGrp="1"/>
          </p:cNvSpPr>
          <p:nvPr>
            <p:ph type="sldNum" sz="quarter" idx="16"/>
          </p:nvPr>
        </p:nvSpPr>
        <p:spPr>
          <a:xfrm>
            <a:off x="626449" y="6401331"/>
            <a:ext cx="347218" cy="365125"/>
          </a:xfrm>
          <a:prstGeom prst="rect">
            <a:avLst/>
          </a:prstGeom>
        </p:spPr>
        <p:txBody>
          <a:bodyPr/>
          <a:lstStyle>
            <a:lvl1pPr>
              <a:defRPr cap="all" baseline="0">
                <a:solidFill>
                  <a:schemeClr val="bg2"/>
                </a:solidFill>
              </a:defRPr>
            </a:lvl1pPr>
          </a:lstStyle>
          <a:p>
            <a:fld id="{F0274B88-FEB4-5244-9CA8-ED417B5B3A51}" type="slidenum">
              <a:rPr lang="en-US" smtClean="0"/>
              <a:pPr/>
              <a:t>‹Nr.›</a:t>
            </a:fld>
            <a:endParaRPr lang="en-US"/>
          </a:p>
        </p:txBody>
      </p:sp>
      <p:sp>
        <p:nvSpPr>
          <p:cNvPr id="18" name="Textplatzhalter 15">
            <a:extLst>
              <a:ext uri="{FF2B5EF4-FFF2-40B4-BE49-F238E27FC236}">
                <a16:creationId xmlns:a16="http://schemas.microsoft.com/office/drawing/2014/main" id="{FD10D1C9-0387-4D41-ADA9-7703E9051997}"/>
              </a:ext>
            </a:extLst>
          </p:cNvPr>
          <p:cNvSpPr>
            <a:spLocks noGrp="1"/>
          </p:cNvSpPr>
          <p:nvPr>
            <p:ph type="body" sz="quarter" idx="14" hasCustomPrompt="1"/>
          </p:nvPr>
        </p:nvSpPr>
        <p:spPr>
          <a:xfrm>
            <a:off x="623889" y="1440000"/>
            <a:ext cx="664974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C022474C-AE83-2639-8280-6CEC69206488}"/>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3479067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uen_01">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hteck 9">
            <a:extLst>
              <a:ext uri="{FF2B5EF4-FFF2-40B4-BE49-F238E27FC236}">
                <a16:creationId xmlns:a16="http://schemas.microsoft.com/office/drawing/2014/main" id="{F336CF75-2324-3B42-9A54-D31516AEAE40}"/>
              </a:ext>
            </a:extLst>
          </p:cNvPr>
          <p:cNvSpPr/>
          <p:nvPr userDrawn="1"/>
        </p:nvSpPr>
        <p:spPr>
          <a:xfrm>
            <a:off x="0" y="0"/>
            <a:ext cx="12192000" cy="219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5BCB1F8D-2F6D-E043-B37B-543083C5971D}"/>
              </a:ext>
            </a:extLst>
          </p:cNvPr>
          <p:cNvSpPr/>
          <p:nvPr userDrawn="1"/>
        </p:nvSpPr>
        <p:spPr>
          <a:xfrm>
            <a:off x="0" y="5984875"/>
            <a:ext cx="12192000" cy="87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619865"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br>
              <a:rPr lang="de-DE" dirty="0"/>
            </a:br>
            <a:endParaRPr lang="en-US" dirty="0"/>
          </a:p>
        </p:txBody>
      </p:sp>
      <p:sp>
        <p:nvSpPr>
          <p:cNvPr id="2" name="Fußzeilenplatzhalter 1">
            <a:extLst>
              <a:ext uri="{FF2B5EF4-FFF2-40B4-BE49-F238E27FC236}">
                <a16:creationId xmlns:a16="http://schemas.microsoft.com/office/drawing/2014/main" id="{128F644E-F579-934C-80A4-DF2B2149BC71}"/>
              </a:ext>
            </a:extLst>
          </p:cNvPr>
          <p:cNvSpPr>
            <a:spLocks noGrp="1"/>
          </p:cNvSpPr>
          <p:nvPr>
            <p:ph type="ftr" sz="quarter" idx="15"/>
          </p:nvPr>
        </p:nvSpPr>
        <p:spPr>
          <a:xfrm>
            <a:off x="1039025" y="6401331"/>
            <a:ext cx="4444200" cy="365125"/>
          </a:xfrm>
          <a:prstGeom prst="rect">
            <a:avLst/>
          </a:prstGeom>
        </p:spPr>
        <p:txBody>
          <a:bodyPr/>
          <a:lstStyle>
            <a:lvl1pPr>
              <a:defRPr lang="de-DE" cap="all" baseline="0" smtClean="0">
                <a:solidFill>
                  <a:schemeClr val="bg2"/>
                </a:solidFill>
                <a:effectLst/>
              </a:defRPr>
            </a:lvl1pPr>
          </a:lstStyle>
          <a:p>
            <a:r>
              <a:rPr lang="de-DE"/>
              <a:t>KAPITEL</a:t>
            </a:r>
            <a:endParaRPr lang="de-DE" dirty="0"/>
          </a:p>
        </p:txBody>
      </p:sp>
      <p:sp>
        <p:nvSpPr>
          <p:cNvPr id="5" name="Foliennummernplatzhalter 4">
            <a:extLst>
              <a:ext uri="{FF2B5EF4-FFF2-40B4-BE49-F238E27FC236}">
                <a16:creationId xmlns:a16="http://schemas.microsoft.com/office/drawing/2014/main" id="{30BAA2D6-BEBF-2A46-BA79-C7CF27D3F911}"/>
              </a:ext>
            </a:extLst>
          </p:cNvPr>
          <p:cNvSpPr>
            <a:spLocks noGrp="1"/>
          </p:cNvSpPr>
          <p:nvPr>
            <p:ph type="sldNum" sz="quarter" idx="16"/>
          </p:nvPr>
        </p:nvSpPr>
        <p:spPr>
          <a:xfrm>
            <a:off x="626449" y="6401331"/>
            <a:ext cx="347218" cy="365125"/>
          </a:xfrm>
          <a:prstGeom prst="rect">
            <a:avLst/>
          </a:prstGeom>
        </p:spPr>
        <p:txBody>
          <a:bodyPr/>
          <a:lstStyle>
            <a:lvl1pPr>
              <a:defRPr cap="all" baseline="0">
                <a:solidFill>
                  <a:schemeClr val="bg2"/>
                </a:solidFill>
              </a:defRPr>
            </a:lvl1pPr>
          </a:lstStyle>
          <a:p>
            <a:fld id="{F0274B88-FEB4-5244-9CA8-ED417B5B3A51}" type="slidenum">
              <a:rPr lang="en-US" smtClean="0"/>
              <a:pPr/>
              <a:t>‹Nr.›</a:t>
            </a:fld>
            <a:endParaRPr lang="en-US"/>
          </a:p>
        </p:txBody>
      </p:sp>
      <p:sp>
        <p:nvSpPr>
          <p:cNvPr id="13" name="Textplatzhalter 15">
            <a:extLst>
              <a:ext uri="{FF2B5EF4-FFF2-40B4-BE49-F238E27FC236}">
                <a16:creationId xmlns:a16="http://schemas.microsoft.com/office/drawing/2014/main" id="{24141892-E752-3D4B-8776-B741A9300EE4}"/>
              </a:ext>
            </a:extLst>
          </p:cNvPr>
          <p:cNvSpPr>
            <a:spLocks noGrp="1"/>
          </p:cNvSpPr>
          <p:nvPr>
            <p:ph type="body" sz="quarter" idx="14" hasCustomPrompt="1"/>
          </p:nvPr>
        </p:nvSpPr>
        <p:spPr>
          <a:xfrm>
            <a:off x="623889" y="1440000"/>
            <a:ext cx="8619863"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B9EFF6DE-EBD2-2063-54E5-3E9FAC367E6D}"/>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903910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uen_02">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378797B2-252F-A54B-8240-A22E4EC9FD2C}"/>
              </a:ext>
            </a:extLst>
          </p:cNvPr>
          <p:cNvSpPr/>
          <p:nvPr userDrawn="1"/>
        </p:nvSpPr>
        <p:spPr>
          <a:xfrm>
            <a:off x="0" y="0"/>
            <a:ext cx="12192000" cy="219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hteck 59">
            <a:extLst>
              <a:ext uri="{FF2B5EF4-FFF2-40B4-BE49-F238E27FC236}">
                <a16:creationId xmlns:a16="http://schemas.microsoft.com/office/drawing/2014/main" id="{1A988DED-AA51-5140-B1EF-3B2C25A67B51}"/>
              </a:ext>
            </a:extLst>
          </p:cNvPr>
          <p:cNvSpPr/>
          <p:nvPr userDrawn="1"/>
        </p:nvSpPr>
        <p:spPr>
          <a:xfrm>
            <a:off x="0" y="5984875"/>
            <a:ext cx="12192000" cy="87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7" y="549274"/>
            <a:ext cx="8569989"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5D3C27D7-B1C5-AB4D-99BD-56C6CEF51100}"/>
              </a:ext>
            </a:extLst>
          </p:cNvPr>
          <p:cNvSpPr>
            <a:spLocks noGrp="1"/>
          </p:cNvSpPr>
          <p:nvPr>
            <p:ph type="ftr" sz="quarter" idx="15"/>
          </p:nvPr>
        </p:nvSpPr>
        <p:spPr>
          <a:xfrm>
            <a:off x="1039025" y="6401331"/>
            <a:ext cx="4444200" cy="365125"/>
          </a:xfrm>
          <a:prstGeom prst="rect">
            <a:avLst/>
          </a:prstGeom>
        </p:spPr>
        <p:txBody>
          <a:bodyPr/>
          <a:lstStyle>
            <a:lvl1pPr>
              <a:defRPr lang="de-DE" smtClean="0">
                <a:solidFill>
                  <a:schemeClr val="bg2"/>
                </a:solidFill>
                <a:effectLst/>
              </a:defRPr>
            </a:lvl1pPr>
          </a:lstStyle>
          <a:p>
            <a:r>
              <a:rPr lang="de-DE" dirty="0"/>
              <a:t>KAPITEL</a:t>
            </a:r>
          </a:p>
        </p:txBody>
      </p:sp>
      <p:sp>
        <p:nvSpPr>
          <p:cNvPr id="5" name="Foliennummernplatzhalter 4">
            <a:extLst>
              <a:ext uri="{FF2B5EF4-FFF2-40B4-BE49-F238E27FC236}">
                <a16:creationId xmlns:a16="http://schemas.microsoft.com/office/drawing/2014/main" id="{B2B617C8-4992-3A4D-AD23-9D539385886B}"/>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a:p>
        </p:txBody>
      </p:sp>
      <p:sp>
        <p:nvSpPr>
          <p:cNvPr id="58" name="Bildplatzhalter 57">
            <a:extLst>
              <a:ext uri="{FF2B5EF4-FFF2-40B4-BE49-F238E27FC236}">
                <a16:creationId xmlns:a16="http://schemas.microsoft.com/office/drawing/2014/main" id="{E7AEE05A-CA43-AF44-9587-706C424B9F96}"/>
              </a:ext>
            </a:extLst>
          </p:cNvPr>
          <p:cNvSpPr>
            <a:spLocks noGrp="1"/>
          </p:cNvSpPr>
          <p:nvPr>
            <p:ph type="pic" sz="quarter" idx="12" hasCustomPrompt="1"/>
          </p:nvPr>
        </p:nvSpPr>
        <p:spPr>
          <a:xfrm>
            <a:off x="8487788" y="219919"/>
            <a:ext cx="3704212" cy="5764956"/>
          </a:xfrm>
          <a:custGeom>
            <a:avLst/>
            <a:gdLst>
              <a:gd name="connsiteX0" fmla="*/ 280231 w 3704212"/>
              <a:gd name="connsiteY0" fmla="*/ 0 h 5764956"/>
              <a:gd name="connsiteX1" fmla="*/ 3704212 w 3704212"/>
              <a:gd name="connsiteY1" fmla="*/ 0 h 5764956"/>
              <a:gd name="connsiteX2" fmla="*/ 3704212 w 3704212"/>
              <a:gd name="connsiteY2" fmla="*/ 5764956 h 5764956"/>
              <a:gd name="connsiteX3" fmla="*/ 0 w 3704212"/>
              <a:gd name="connsiteY3" fmla="*/ 5764956 h 5764956"/>
              <a:gd name="connsiteX4" fmla="*/ 55520 w 3704212"/>
              <a:gd name="connsiteY4" fmla="*/ 5662926 h 5764956"/>
              <a:gd name="connsiteX5" fmla="*/ 1096180 w 3704212"/>
              <a:gd name="connsiteY5" fmla="*/ 3712984 h 5764956"/>
              <a:gd name="connsiteX6" fmla="*/ 517215 w 3704212"/>
              <a:gd name="connsiteY6" fmla="*/ 161700 h 57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212" h="5764956">
                <a:moveTo>
                  <a:pt x="280231" y="0"/>
                </a:moveTo>
                <a:lnTo>
                  <a:pt x="3704212" y="0"/>
                </a:lnTo>
                <a:lnTo>
                  <a:pt x="3704212" y="5764956"/>
                </a:lnTo>
                <a:lnTo>
                  <a:pt x="0" y="5764956"/>
                </a:lnTo>
                <a:lnTo>
                  <a:pt x="55520" y="5662926"/>
                </a:lnTo>
                <a:cubicBezTo>
                  <a:pt x="340669" y="5138940"/>
                  <a:pt x="697052" y="4483127"/>
                  <a:pt x="1096180" y="3712984"/>
                </a:cubicBezTo>
                <a:cubicBezTo>
                  <a:pt x="1768667" y="2497778"/>
                  <a:pt x="1779258" y="1116960"/>
                  <a:pt x="517215" y="161700"/>
                </a:cubicBezTo>
                <a:close/>
              </a:path>
            </a:pathLst>
          </a:custGeom>
          <a:solidFill>
            <a:schemeClr val="bg1">
              <a:lumMod val="20000"/>
              <a:lumOff val="80000"/>
            </a:schemeClr>
          </a:solidFill>
        </p:spPr>
        <p:txBody>
          <a:bodyPr wrap="square" lIns="0" tIns="0" rIns="0" bIns="0" anchor="t">
            <a:noAutofit/>
          </a:bodyPr>
          <a:lstStyle>
            <a:lvl1pPr algn="ctr">
              <a:buNone/>
              <a:defRPr sz="1500"/>
            </a:lvl1pPr>
          </a:lstStyle>
          <a:p>
            <a:r>
              <a:rPr lang="en-US" dirty="0"/>
              <a:t>Bild Platzhalter</a:t>
            </a:r>
          </a:p>
        </p:txBody>
      </p:sp>
      <p:sp>
        <p:nvSpPr>
          <p:cNvPr id="13" name="Textplatzhalter 15">
            <a:extLst>
              <a:ext uri="{FF2B5EF4-FFF2-40B4-BE49-F238E27FC236}">
                <a16:creationId xmlns:a16="http://schemas.microsoft.com/office/drawing/2014/main" id="{EFB5E362-D25A-4246-A15D-7AEE820DD63B}"/>
              </a:ext>
            </a:extLst>
          </p:cNvPr>
          <p:cNvSpPr>
            <a:spLocks noGrp="1"/>
          </p:cNvSpPr>
          <p:nvPr>
            <p:ph type="body" sz="quarter" idx="14" hasCustomPrompt="1"/>
          </p:nvPr>
        </p:nvSpPr>
        <p:spPr>
          <a:xfrm>
            <a:off x="623889" y="1440000"/>
            <a:ext cx="8569987"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24CB33F6-70EC-AB77-655E-699BD6911407}"/>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2162643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uen_03">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E9ACD272-9C39-A14A-BD0C-34D45E6BCD0B}"/>
              </a:ext>
            </a:extLst>
          </p:cNvPr>
          <p:cNvSpPr>
            <a:spLocks noGrp="1"/>
          </p:cNvSpPr>
          <p:nvPr>
            <p:ph type="pic" sz="quarter" idx="12" hasCustomPrompt="1"/>
          </p:nvPr>
        </p:nvSpPr>
        <p:spPr>
          <a:xfrm>
            <a:off x="6567502" y="225056"/>
            <a:ext cx="5624498" cy="5760000"/>
          </a:xfrm>
          <a:custGeom>
            <a:avLst/>
            <a:gdLst>
              <a:gd name="connsiteX0" fmla="*/ 1 w 6091649"/>
              <a:gd name="connsiteY0" fmla="*/ 6638080 h 6638081"/>
              <a:gd name="connsiteX1" fmla="*/ 6091649 w 6091649"/>
              <a:gd name="connsiteY1" fmla="*/ 6638080 h 6638081"/>
              <a:gd name="connsiteX2" fmla="*/ 6091649 w 6091649"/>
              <a:gd name="connsiteY2" fmla="*/ 6638081 h 6638081"/>
              <a:gd name="connsiteX3" fmla="*/ 0 w 6091649"/>
              <a:gd name="connsiteY3" fmla="*/ 6638081 h 6638081"/>
              <a:gd name="connsiteX4" fmla="*/ 747382 w 6091649"/>
              <a:gd name="connsiteY4" fmla="*/ 0 h 6638081"/>
              <a:gd name="connsiteX5" fmla="*/ 6091649 w 6091649"/>
              <a:gd name="connsiteY5" fmla="*/ 0 h 6638081"/>
              <a:gd name="connsiteX6" fmla="*/ 6091649 w 6091649"/>
              <a:gd name="connsiteY6" fmla="*/ 5764955 h 6638081"/>
              <a:gd name="connsiteX7" fmla="*/ 467151 w 6091649"/>
              <a:gd name="connsiteY7" fmla="*/ 5764955 h 6638081"/>
              <a:gd name="connsiteX8" fmla="*/ 522670 w 6091649"/>
              <a:gd name="connsiteY8" fmla="*/ 5662925 h 6638081"/>
              <a:gd name="connsiteX9" fmla="*/ 1563330 w 6091649"/>
              <a:gd name="connsiteY9" fmla="*/ 3712984 h 6638081"/>
              <a:gd name="connsiteX10" fmla="*/ 984366 w 6091649"/>
              <a:gd name="connsiteY10" fmla="*/ 161700 h 6638081"/>
              <a:gd name="connsiteX0" fmla="*/ 1 w 6091649"/>
              <a:gd name="connsiteY0" fmla="*/ 6638080 h 6638081"/>
              <a:gd name="connsiteX1" fmla="*/ 6091649 w 6091649"/>
              <a:gd name="connsiteY1" fmla="*/ 6638080 h 6638081"/>
              <a:gd name="connsiteX2" fmla="*/ 0 w 6091649"/>
              <a:gd name="connsiteY2" fmla="*/ 6638081 h 6638081"/>
              <a:gd name="connsiteX3" fmla="*/ 1 w 6091649"/>
              <a:gd name="connsiteY3" fmla="*/ 6638080 h 6638081"/>
              <a:gd name="connsiteX4" fmla="*/ 747382 w 6091649"/>
              <a:gd name="connsiteY4" fmla="*/ 0 h 6638081"/>
              <a:gd name="connsiteX5" fmla="*/ 6091649 w 6091649"/>
              <a:gd name="connsiteY5" fmla="*/ 0 h 6638081"/>
              <a:gd name="connsiteX6" fmla="*/ 6091649 w 6091649"/>
              <a:gd name="connsiteY6" fmla="*/ 5764955 h 6638081"/>
              <a:gd name="connsiteX7" fmla="*/ 467151 w 6091649"/>
              <a:gd name="connsiteY7" fmla="*/ 5764955 h 6638081"/>
              <a:gd name="connsiteX8" fmla="*/ 522670 w 6091649"/>
              <a:gd name="connsiteY8" fmla="*/ 5662925 h 6638081"/>
              <a:gd name="connsiteX9" fmla="*/ 1563330 w 6091649"/>
              <a:gd name="connsiteY9" fmla="*/ 3712984 h 6638081"/>
              <a:gd name="connsiteX10" fmla="*/ 984366 w 6091649"/>
              <a:gd name="connsiteY10" fmla="*/ 161700 h 6638081"/>
              <a:gd name="connsiteX11" fmla="*/ 747382 w 6091649"/>
              <a:gd name="connsiteY11" fmla="*/ 0 h 6638081"/>
              <a:gd name="connsiteX0" fmla="*/ 1 w 6091649"/>
              <a:gd name="connsiteY0" fmla="*/ 6638080 h 6638081"/>
              <a:gd name="connsiteX1" fmla="*/ 0 w 6091649"/>
              <a:gd name="connsiteY1" fmla="*/ 6638081 h 6638081"/>
              <a:gd name="connsiteX2" fmla="*/ 1 w 6091649"/>
              <a:gd name="connsiteY2" fmla="*/ 6638080 h 6638081"/>
              <a:gd name="connsiteX3" fmla="*/ 747382 w 6091649"/>
              <a:gd name="connsiteY3" fmla="*/ 0 h 6638081"/>
              <a:gd name="connsiteX4" fmla="*/ 6091649 w 6091649"/>
              <a:gd name="connsiteY4" fmla="*/ 0 h 6638081"/>
              <a:gd name="connsiteX5" fmla="*/ 6091649 w 6091649"/>
              <a:gd name="connsiteY5" fmla="*/ 5764955 h 6638081"/>
              <a:gd name="connsiteX6" fmla="*/ 467151 w 6091649"/>
              <a:gd name="connsiteY6" fmla="*/ 5764955 h 6638081"/>
              <a:gd name="connsiteX7" fmla="*/ 522670 w 6091649"/>
              <a:gd name="connsiteY7" fmla="*/ 5662925 h 6638081"/>
              <a:gd name="connsiteX8" fmla="*/ 1563330 w 6091649"/>
              <a:gd name="connsiteY8" fmla="*/ 3712984 h 6638081"/>
              <a:gd name="connsiteX9" fmla="*/ 984366 w 6091649"/>
              <a:gd name="connsiteY9" fmla="*/ 161700 h 6638081"/>
              <a:gd name="connsiteX10" fmla="*/ 747382 w 6091649"/>
              <a:gd name="connsiteY10" fmla="*/ 0 h 6638081"/>
              <a:gd name="connsiteX0" fmla="*/ 280231 w 5624498"/>
              <a:gd name="connsiteY0" fmla="*/ 0 h 5764955"/>
              <a:gd name="connsiteX1" fmla="*/ 5624498 w 5624498"/>
              <a:gd name="connsiteY1" fmla="*/ 0 h 5764955"/>
              <a:gd name="connsiteX2" fmla="*/ 5624498 w 5624498"/>
              <a:gd name="connsiteY2" fmla="*/ 5764955 h 5764955"/>
              <a:gd name="connsiteX3" fmla="*/ 0 w 5624498"/>
              <a:gd name="connsiteY3" fmla="*/ 5764955 h 5764955"/>
              <a:gd name="connsiteX4" fmla="*/ 55519 w 5624498"/>
              <a:gd name="connsiteY4" fmla="*/ 5662925 h 5764955"/>
              <a:gd name="connsiteX5" fmla="*/ 1096179 w 5624498"/>
              <a:gd name="connsiteY5" fmla="*/ 3712984 h 5764955"/>
              <a:gd name="connsiteX6" fmla="*/ 517215 w 5624498"/>
              <a:gd name="connsiteY6" fmla="*/ 161700 h 5764955"/>
              <a:gd name="connsiteX7" fmla="*/ 280231 w 5624498"/>
              <a:gd name="connsiteY7" fmla="*/ 0 h 576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498" h="5764955">
                <a:moveTo>
                  <a:pt x="280231" y="0"/>
                </a:moveTo>
                <a:lnTo>
                  <a:pt x="5624498" y="0"/>
                </a:lnTo>
                <a:lnTo>
                  <a:pt x="5624498" y="5764955"/>
                </a:lnTo>
                <a:lnTo>
                  <a:pt x="0" y="5764955"/>
                </a:lnTo>
                <a:lnTo>
                  <a:pt x="55519" y="5662925"/>
                </a:lnTo>
                <a:cubicBezTo>
                  <a:pt x="340669" y="5138940"/>
                  <a:pt x="697051" y="4483127"/>
                  <a:pt x="1096179" y="3712984"/>
                </a:cubicBezTo>
                <a:cubicBezTo>
                  <a:pt x="1768667" y="2497778"/>
                  <a:pt x="1779257" y="1116960"/>
                  <a:pt x="517215" y="161700"/>
                </a:cubicBezTo>
                <a:lnTo>
                  <a:pt x="280231" y="0"/>
                </a:lnTo>
                <a:close/>
              </a:path>
            </a:pathLst>
          </a:custGeom>
          <a:solidFill>
            <a:schemeClr val="bg1">
              <a:lumMod val="20000"/>
              <a:lumOff val="80000"/>
            </a:schemeClr>
          </a:solidFill>
        </p:spPr>
        <p:txBody>
          <a:bodyPr wrap="square" lIns="0" tIns="0" rIns="0" bIns="0" anchor="t">
            <a:noAutofit/>
          </a:bodyPr>
          <a:lstStyle>
            <a:lvl1pPr algn="ctr">
              <a:buNone/>
              <a:defRPr sz="1500"/>
            </a:lvl1pPr>
          </a:lstStyle>
          <a:p>
            <a:r>
              <a:rPr lang="en-US" dirty="0"/>
              <a:t>Bild Platzhalter</a:t>
            </a:r>
          </a:p>
        </p:txBody>
      </p:sp>
      <p:sp>
        <p:nvSpPr>
          <p:cNvPr id="10" name="Rechteck 9">
            <a:extLst>
              <a:ext uri="{FF2B5EF4-FFF2-40B4-BE49-F238E27FC236}">
                <a16:creationId xmlns:a16="http://schemas.microsoft.com/office/drawing/2014/main" id="{593738DC-9E1D-394B-8AD3-3423E213EEA0}"/>
              </a:ext>
            </a:extLst>
          </p:cNvPr>
          <p:cNvSpPr/>
          <p:nvPr userDrawn="1"/>
        </p:nvSpPr>
        <p:spPr>
          <a:xfrm>
            <a:off x="0" y="0"/>
            <a:ext cx="12192000" cy="219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4D8D66A6-CC53-E04A-B817-A22694B13B59}"/>
              </a:ext>
            </a:extLst>
          </p:cNvPr>
          <p:cNvSpPr/>
          <p:nvPr userDrawn="1"/>
        </p:nvSpPr>
        <p:spPr>
          <a:xfrm>
            <a:off x="0" y="5984875"/>
            <a:ext cx="12192000" cy="87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6666374" cy="791329"/>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2" name="Fußzeilenplatzhalter 1">
            <a:extLst>
              <a:ext uri="{FF2B5EF4-FFF2-40B4-BE49-F238E27FC236}">
                <a16:creationId xmlns:a16="http://schemas.microsoft.com/office/drawing/2014/main" id="{5D3C27D7-B1C5-AB4D-99BD-56C6CEF51100}"/>
              </a:ext>
            </a:extLst>
          </p:cNvPr>
          <p:cNvSpPr>
            <a:spLocks noGrp="1"/>
          </p:cNvSpPr>
          <p:nvPr>
            <p:ph type="ftr" sz="quarter" idx="15"/>
          </p:nvPr>
        </p:nvSpPr>
        <p:spPr>
          <a:xfrm>
            <a:off x="1039025" y="6401331"/>
            <a:ext cx="4444200" cy="365125"/>
          </a:xfrm>
          <a:prstGeom prst="rect">
            <a:avLst/>
          </a:prstGeom>
        </p:spPr>
        <p:txBody>
          <a:bodyPr/>
          <a:lstStyle>
            <a:lvl1pPr>
              <a:defRPr lang="de-DE" smtClean="0">
                <a:solidFill>
                  <a:schemeClr val="bg2"/>
                </a:solidFill>
                <a:effectLst/>
              </a:defRPr>
            </a:lvl1pPr>
          </a:lstStyle>
          <a:p>
            <a:r>
              <a:rPr lang="de-DE" dirty="0"/>
              <a:t>KAPITEL</a:t>
            </a:r>
          </a:p>
        </p:txBody>
      </p:sp>
      <p:sp>
        <p:nvSpPr>
          <p:cNvPr id="5" name="Foliennummernplatzhalter 4">
            <a:extLst>
              <a:ext uri="{FF2B5EF4-FFF2-40B4-BE49-F238E27FC236}">
                <a16:creationId xmlns:a16="http://schemas.microsoft.com/office/drawing/2014/main" id="{B2B617C8-4992-3A4D-AD23-9D539385886B}"/>
              </a:ext>
            </a:extLst>
          </p:cNvPr>
          <p:cNvSpPr>
            <a:spLocks noGrp="1"/>
          </p:cNvSpPr>
          <p:nvPr>
            <p:ph type="sldNum" sz="quarter" idx="16"/>
          </p:nvPr>
        </p:nvSpPr>
        <p:spPr>
          <a:xfrm>
            <a:off x="626449" y="6401331"/>
            <a:ext cx="347218" cy="365125"/>
          </a:xfrm>
          <a:prstGeom prst="rect">
            <a:avLst/>
          </a:prstGeom>
        </p:spPr>
        <p:txBody>
          <a:bodyPr/>
          <a:lstStyle>
            <a:lvl1pPr>
              <a:defRPr>
                <a:solidFill>
                  <a:schemeClr val="bg2"/>
                </a:solidFill>
              </a:defRPr>
            </a:lvl1pPr>
          </a:lstStyle>
          <a:p>
            <a:fld id="{F0274B88-FEB4-5244-9CA8-ED417B5B3A51}" type="slidenum">
              <a:rPr lang="en-US" smtClean="0"/>
              <a:pPr/>
              <a:t>‹Nr.›</a:t>
            </a:fld>
            <a:endParaRPr lang="en-US"/>
          </a:p>
        </p:txBody>
      </p:sp>
      <p:sp>
        <p:nvSpPr>
          <p:cNvPr id="13" name="Textplatzhalter 15">
            <a:extLst>
              <a:ext uri="{FF2B5EF4-FFF2-40B4-BE49-F238E27FC236}">
                <a16:creationId xmlns:a16="http://schemas.microsoft.com/office/drawing/2014/main" id="{06862B93-D931-8E41-88BA-E524BAEEA8DC}"/>
              </a:ext>
            </a:extLst>
          </p:cNvPr>
          <p:cNvSpPr>
            <a:spLocks noGrp="1"/>
          </p:cNvSpPr>
          <p:nvPr>
            <p:ph type="body" sz="quarter" idx="14" hasCustomPrompt="1"/>
          </p:nvPr>
        </p:nvSpPr>
        <p:spPr>
          <a:xfrm>
            <a:off x="623889" y="1440000"/>
            <a:ext cx="6666373" cy="4544875"/>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a:lvl1pPr>
            <a:lvl2pPr>
              <a:buClr>
                <a:schemeClr val="tx2"/>
              </a:buClr>
              <a:buFont typeface="Wingdings" pitchFamily="2" charset="2"/>
              <a:buChar char="§"/>
              <a:defRPr sz="1800"/>
            </a:lvl2pPr>
          </a:lstStyle>
          <a:p>
            <a:pPr lvl="0"/>
            <a:r>
              <a:rPr lang="de-DE" dirty="0"/>
              <a:t>Text 20 PT</a:t>
            </a:r>
          </a:p>
          <a:p>
            <a:pPr lvl="0"/>
            <a:endParaRPr lang="de-DE" dirty="0"/>
          </a:p>
          <a:p>
            <a:pPr lvl="0"/>
            <a:endParaRPr lang="de-DE" dirty="0"/>
          </a:p>
          <a:p>
            <a:pPr lvl="0"/>
            <a:endParaRPr lang="de-DE" dirty="0"/>
          </a:p>
        </p:txBody>
      </p:sp>
      <p:pic>
        <p:nvPicPr>
          <p:cNvPr id="3" name="Grafik 2">
            <a:extLst>
              <a:ext uri="{FF2B5EF4-FFF2-40B4-BE49-F238E27FC236}">
                <a16:creationId xmlns:a16="http://schemas.microsoft.com/office/drawing/2014/main" id="{F6E1C18B-A58E-BAF6-7412-568EFE222F20}"/>
              </a:ext>
            </a:extLst>
          </p:cNvPr>
          <p:cNvPicPr>
            <a:picLocks noChangeAspect="1"/>
          </p:cNvPicPr>
          <p:nvPr userDrawn="1"/>
        </p:nvPicPr>
        <p:blipFill>
          <a:blip r:embed="rId2"/>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221837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dcast_orange">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70485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el 11">
            <a:extLst>
              <a:ext uri="{FF2B5EF4-FFF2-40B4-BE49-F238E27FC236}">
                <a16:creationId xmlns:a16="http://schemas.microsoft.com/office/drawing/2014/main" id="{FA06E7DF-A5DB-2041-B793-65F7C89C5FC1}"/>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PODCAST</a:t>
            </a:r>
            <a:endParaRPr lang="en-US">
              <a:solidFill>
                <a:schemeClr val="bg2"/>
              </a:solidFill>
            </a:endParaRPr>
          </a:p>
        </p:txBody>
      </p:sp>
      <p:sp>
        <p:nvSpPr>
          <p:cNvPr id="5" name="Bildplatzhalter 4">
            <a:extLst>
              <a:ext uri="{FF2B5EF4-FFF2-40B4-BE49-F238E27FC236}">
                <a16:creationId xmlns:a16="http://schemas.microsoft.com/office/drawing/2014/main" id="{6C31D7F4-41D9-9F40-B77A-67509E441ED9}"/>
              </a:ext>
            </a:extLst>
          </p:cNvPr>
          <p:cNvSpPr>
            <a:spLocks noGrp="1"/>
          </p:cNvSpPr>
          <p:nvPr>
            <p:ph type="pic" sz="quarter" idx="15" hasCustomPrompt="1"/>
          </p:nvPr>
        </p:nvSpPr>
        <p:spPr>
          <a:xfrm>
            <a:off x="623888" y="4291013"/>
            <a:ext cx="1470025" cy="1693862"/>
          </a:xfrm>
          <a:prstGeom prst="rect">
            <a:avLst/>
          </a:prstGeom>
        </p:spPr>
        <p:txBody>
          <a:bodyPr/>
          <a:lstStyle>
            <a:lvl1pPr algn="ctr">
              <a:buNone/>
              <a:defRPr sz="2000"/>
            </a:lvl1pPr>
          </a:lstStyle>
          <a:p>
            <a:r>
              <a:rPr lang="en-US" err="1"/>
              <a:t>Foto</a:t>
            </a:r>
            <a:endParaRPr lang="en-US"/>
          </a:p>
        </p:txBody>
      </p:sp>
      <p:sp>
        <p:nvSpPr>
          <p:cNvPr id="7" name="Textplatzhalter 6">
            <a:extLst>
              <a:ext uri="{FF2B5EF4-FFF2-40B4-BE49-F238E27FC236}">
                <a16:creationId xmlns:a16="http://schemas.microsoft.com/office/drawing/2014/main" id="{B453765D-BE91-8146-AEFA-86AC4798CF59}"/>
              </a:ext>
            </a:extLst>
          </p:cNvPr>
          <p:cNvSpPr>
            <a:spLocks noGrp="1"/>
          </p:cNvSpPr>
          <p:nvPr>
            <p:ph type="body" sz="quarter" idx="16" hasCustomPrompt="1"/>
          </p:nvPr>
        </p:nvSpPr>
        <p:spPr>
          <a:xfrm>
            <a:off x="2222499" y="4291013"/>
            <a:ext cx="6251649" cy="1693862"/>
          </a:xfrm>
          <a:prstGeom prst="rect">
            <a:avLst/>
          </a:prstGeom>
        </p:spPr>
        <p:txBody>
          <a:bodyPr lIns="0" tIns="0" rIns="0" bIns="0" anchor="b"/>
          <a:lstStyle>
            <a:lvl1pPr>
              <a:buNone/>
              <a:defRPr sz="1600"/>
            </a:lvl1pPr>
            <a:lvl2pPr>
              <a:buNone/>
              <a:defRPr sz="1600"/>
            </a:lvl2pPr>
            <a:lvl3pPr>
              <a:buNone/>
              <a:defRPr sz="1600"/>
            </a:lvl3pPr>
            <a:lvl4pPr>
              <a:buNone/>
              <a:defRPr sz="1600"/>
            </a:lvl4pPr>
            <a:lvl5pPr>
              <a:buNone/>
              <a:defRPr sz="1600"/>
            </a:lvl5pPr>
          </a:lstStyle>
          <a:p>
            <a:pPr lvl="0"/>
            <a:r>
              <a:rPr lang="de-DE" dirty="0"/>
              <a:t>Name </a:t>
            </a:r>
            <a:r>
              <a:rPr lang="en-US" dirty="0"/>
              <a:t>Text</a:t>
            </a:r>
            <a:endParaRPr lang="de-DE" dirty="0"/>
          </a:p>
        </p:txBody>
      </p:sp>
      <p:sp>
        <p:nvSpPr>
          <p:cNvPr id="19" name="Bildplatzhalter 18">
            <a:extLst>
              <a:ext uri="{FF2B5EF4-FFF2-40B4-BE49-F238E27FC236}">
                <a16:creationId xmlns:a16="http://schemas.microsoft.com/office/drawing/2014/main" id="{DCB0401E-6711-B245-8599-6109DB767A25}"/>
              </a:ext>
            </a:extLst>
          </p:cNvPr>
          <p:cNvSpPr>
            <a:spLocks noGrp="1"/>
          </p:cNvSpPr>
          <p:nvPr>
            <p:ph type="pic" sz="quarter" idx="17" hasCustomPrompt="1"/>
          </p:nvPr>
        </p:nvSpPr>
        <p:spPr>
          <a:xfrm>
            <a:off x="4138935" y="1254125"/>
            <a:ext cx="2570162" cy="2570163"/>
          </a:xfrm>
          <a:prstGeom prst="rect">
            <a:avLst/>
          </a:prstGeom>
        </p:spPr>
        <p:txBody>
          <a:bodyPr/>
          <a:lstStyle>
            <a:lvl1pPr algn="ctr">
              <a:buNone/>
              <a:defRPr/>
            </a:lvl1pPr>
          </a:lstStyle>
          <a:p>
            <a:r>
              <a:rPr lang="en-US"/>
              <a:t>Cover</a:t>
            </a:r>
          </a:p>
        </p:txBody>
      </p:sp>
      <p:pic>
        <p:nvPicPr>
          <p:cNvPr id="15" name="Grafik 14">
            <a:extLst>
              <a:ext uri="{FF2B5EF4-FFF2-40B4-BE49-F238E27FC236}">
                <a16:creationId xmlns:a16="http://schemas.microsoft.com/office/drawing/2014/main" id="{2750CA6E-9F4D-234E-8535-D9E623F121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04550" y="2171700"/>
            <a:ext cx="1187450" cy="2514600"/>
          </a:xfrm>
          <a:prstGeom prst="rect">
            <a:avLst/>
          </a:prstGeom>
        </p:spPr>
      </p:pic>
      <p:pic>
        <p:nvPicPr>
          <p:cNvPr id="2" name="Grafik 1">
            <a:extLst>
              <a:ext uri="{FF2B5EF4-FFF2-40B4-BE49-F238E27FC236}">
                <a16:creationId xmlns:a16="http://schemas.microsoft.com/office/drawing/2014/main" id="{A6C69412-36A7-B65A-F130-44CE83577803}"/>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333872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rzprofil">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06C11C75-DF45-564D-8EF5-E7CF850E9E8F}"/>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904636 h 6858000"/>
              <a:gd name="connsiteX3" fmla="*/ 6830371 w 12192000"/>
              <a:gd name="connsiteY3" fmla="*/ 1904636 h 6858000"/>
              <a:gd name="connsiteX4" fmla="*/ 6247669 w 12192000"/>
              <a:gd name="connsiteY4" fmla="*/ 1904636 h 6858000"/>
              <a:gd name="connsiteX5" fmla="*/ 6003684 w 12192000"/>
              <a:gd name="connsiteY5" fmla="*/ 1916956 h 6858000"/>
              <a:gd name="connsiteX6" fmla="*/ 4632383 w 12192000"/>
              <a:gd name="connsiteY6" fmla="*/ 2534316 h 6858000"/>
              <a:gd name="connsiteX7" fmla="*/ 4630251 w 12192000"/>
              <a:gd name="connsiteY7" fmla="*/ 2536461 h 6858000"/>
              <a:gd name="connsiteX8" fmla="*/ 4542670 w 12192000"/>
              <a:gd name="connsiteY8" fmla="*/ 2392300 h 6858000"/>
              <a:gd name="connsiteX9" fmla="*/ 3005138 w 12192000"/>
              <a:gd name="connsiteY9" fmla="*/ 1574800 h 6858000"/>
              <a:gd name="connsiteX10" fmla="*/ 1150938 w 12192000"/>
              <a:gd name="connsiteY10" fmla="*/ 3429000 h 6858000"/>
              <a:gd name="connsiteX11" fmla="*/ 3005138 w 12192000"/>
              <a:gd name="connsiteY11" fmla="*/ 5283200 h 6858000"/>
              <a:gd name="connsiteX12" fmla="*/ 3888960 w 12192000"/>
              <a:gd name="connsiteY12" fmla="*/ 5059408 h 6858000"/>
              <a:gd name="connsiteX13" fmla="*/ 3976602 w 12192000"/>
              <a:gd name="connsiteY13" fmla="*/ 5006164 h 6858000"/>
              <a:gd name="connsiteX14" fmla="*/ 3982702 w 12192000"/>
              <a:gd name="connsiteY14" fmla="*/ 5028410 h 6858000"/>
              <a:gd name="connsiteX15" fmla="*/ 4340349 w 12192000"/>
              <a:gd name="connsiteY15" fmla="*/ 5793375 h 6858000"/>
              <a:gd name="connsiteX16" fmla="*/ 4762520 w 12192000"/>
              <a:gd name="connsiteY16" fmla="*/ 6561223 h 6858000"/>
              <a:gd name="connsiteX17" fmla="*/ 4919106 w 12192000"/>
              <a:gd name="connsiteY17" fmla="*/ 6857998 h 6858000"/>
              <a:gd name="connsiteX18" fmla="*/ 6830371 w 12192000"/>
              <a:gd name="connsiteY18" fmla="*/ 6857998 h 6858000"/>
              <a:gd name="connsiteX19" fmla="*/ 12192000 w 12192000"/>
              <a:gd name="connsiteY19" fmla="*/ 6857998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0" y="0"/>
                </a:moveTo>
                <a:lnTo>
                  <a:pt x="12192000" y="0"/>
                </a:lnTo>
                <a:lnTo>
                  <a:pt x="12192000" y="1904636"/>
                </a:lnTo>
                <a:lnTo>
                  <a:pt x="6830371" y="1904636"/>
                </a:lnTo>
                <a:lnTo>
                  <a:pt x="6247669" y="1904636"/>
                </a:lnTo>
                <a:lnTo>
                  <a:pt x="6003684" y="1916956"/>
                </a:lnTo>
                <a:cubicBezTo>
                  <a:pt x="5477151" y="1970429"/>
                  <a:pt x="5001214" y="2195052"/>
                  <a:pt x="4632383" y="2534316"/>
                </a:cubicBezTo>
                <a:lnTo>
                  <a:pt x="4630251" y="2536461"/>
                </a:lnTo>
                <a:lnTo>
                  <a:pt x="4542670" y="2392300"/>
                </a:lnTo>
                <a:cubicBezTo>
                  <a:pt x="4209457" y="1899079"/>
                  <a:pt x="3645167" y="1574800"/>
                  <a:pt x="3005138" y="1574800"/>
                </a:cubicBezTo>
                <a:cubicBezTo>
                  <a:pt x="1981092" y="1574800"/>
                  <a:pt x="1150938" y="2404954"/>
                  <a:pt x="1150938" y="3429000"/>
                </a:cubicBezTo>
                <a:cubicBezTo>
                  <a:pt x="1150938" y="4453046"/>
                  <a:pt x="1981092" y="5283200"/>
                  <a:pt x="3005138" y="5283200"/>
                </a:cubicBezTo>
                <a:cubicBezTo>
                  <a:pt x="3325153" y="5283200"/>
                  <a:pt x="3626232" y="5202130"/>
                  <a:pt x="3888960" y="5059408"/>
                </a:cubicBezTo>
                <a:lnTo>
                  <a:pt x="3976602" y="5006164"/>
                </a:lnTo>
                <a:lnTo>
                  <a:pt x="3982702" y="5028410"/>
                </a:lnTo>
                <a:cubicBezTo>
                  <a:pt x="4095847" y="5378912"/>
                  <a:pt x="4258708" y="5632150"/>
                  <a:pt x="4340349" y="5793375"/>
                </a:cubicBezTo>
                <a:cubicBezTo>
                  <a:pt x="4457914" y="6006439"/>
                  <a:pt x="4607084" y="6271587"/>
                  <a:pt x="4762520" y="6561223"/>
                </a:cubicBezTo>
                <a:lnTo>
                  <a:pt x="4919106" y="6857998"/>
                </a:lnTo>
                <a:lnTo>
                  <a:pt x="6830371" y="6857998"/>
                </a:lnTo>
                <a:lnTo>
                  <a:pt x="12192000" y="6857998"/>
                </a:lnTo>
                <a:lnTo>
                  <a:pt x="12192000" y="6858000"/>
                </a:lnTo>
                <a:lnTo>
                  <a:pt x="0" y="6858000"/>
                </a:lnTo>
                <a:close/>
              </a:path>
            </a:pathLst>
          </a:custGeom>
          <a:solidFill>
            <a:schemeClr val="bg1">
              <a:lumMod val="20000"/>
              <a:lumOff val="80000"/>
            </a:schemeClr>
          </a:solidFill>
        </p:spPr>
        <p:txBody>
          <a:bodyPr wrap="square" lIns="0" tIns="0" rIns="0" bIns="0">
            <a:noAutofit/>
          </a:bodyPr>
          <a:lstStyle>
            <a:lvl1pPr algn="ctr">
              <a:buNone/>
              <a:defRPr sz="2000"/>
            </a:lvl1pPr>
          </a:lstStyle>
          <a:p>
            <a:r>
              <a:rPr lang="en-US" dirty="0"/>
              <a:t>Bild Platzhalter</a:t>
            </a:r>
          </a:p>
        </p:txBody>
      </p:sp>
      <p:sp>
        <p:nvSpPr>
          <p:cNvPr id="34" name="Freihandform 33">
            <a:extLst>
              <a:ext uri="{FF2B5EF4-FFF2-40B4-BE49-F238E27FC236}">
                <a16:creationId xmlns:a16="http://schemas.microsoft.com/office/drawing/2014/main" id="{C97836A5-C995-C542-8736-23B329F7922E}"/>
              </a:ext>
            </a:extLst>
          </p:cNvPr>
          <p:cNvSpPr/>
          <p:nvPr userDrawn="1"/>
        </p:nvSpPr>
        <p:spPr>
          <a:xfrm>
            <a:off x="3550558" y="4304393"/>
            <a:ext cx="6917" cy="136978"/>
          </a:xfrm>
          <a:custGeom>
            <a:avLst/>
            <a:gdLst>
              <a:gd name="connsiteX0" fmla="*/ 0 w 6917"/>
              <a:gd name="connsiteY0" fmla="*/ 0 h 136978"/>
              <a:gd name="connsiteX1" fmla="*/ 6917 w 6917"/>
              <a:gd name="connsiteY1" fmla="*/ 136978 h 136978"/>
              <a:gd name="connsiteX2" fmla="*/ 0 w 6917"/>
              <a:gd name="connsiteY2" fmla="*/ 136978 h 136978"/>
              <a:gd name="connsiteX3" fmla="*/ 0 w 6917"/>
              <a:gd name="connsiteY3" fmla="*/ 0 h 136978"/>
            </a:gdLst>
            <a:ahLst/>
            <a:cxnLst>
              <a:cxn ang="0">
                <a:pos x="connsiteX0" y="connsiteY0"/>
              </a:cxn>
              <a:cxn ang="0">
                <a:pos x="connsiteX1" y="connsiteY1"/>
              </a:cxn>
              <a:cxn ang="0">
                <a:pos x="connsiteX2" y="connsiteY2"/>
              </a:cxn>
              <a:cxn ang="0">
                <a:pos x="connsiteX3" y="connsiteY3"/>
              </a:cxn>
            </a:cxnLst>
            <a:rect l="l" t="t" r="r" b="b"/>
            <a:pathLst>
              <a:path w="6917" h="136978">
                <a:moveTo>
                  <a:pt x="0" y="0"/>
                </a:moveTo>
                <a:lnTo>
                  <a:pt x="6917" y="136978"/>
                </a:lnTo>
                <a:lnTo>
                  <a:pt x="0" y="13697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platzhalter 9">
            <a:extLst>
              <a:ext uri="{FF2B5EF4-FFF2-40B4-BE49-F238E27FC236}">
                <a16:creationId xmlns:a16="http://schemas.microsoft.com/office/drawing/2014/main" id="{759E6B81-B396-CB48-98F9-9598D00934EC}"/>
              </a:ext>
            </a:extLst>
          </p:cNvPr>
          <p:cNvSpPr>
            <a:spLocks noGrp="1"/>
          </p:cNvSpPr>
          <p:nvPr>
            <p:ph type="body" sz="quarter" idx="10" hasCustomPrompt="1"/>
          </p:nvPr>
        </p:nvSpPr>
        <p:spPr>
          <a:xfrm>
            <a:off x="5483225" y="2887124"/>
            <a:ext cx="6084888" cy="1232390"/>
          </a:xfrm>
          <a:prstGeom prst="rect">
            <a:avLst/>
          </a:prstGeom>
        </p:spPr>
        <p:txBody>
          <a:bodyPr lIns="0" tIns="0" rIns="0" bIns="0"/>
          <a:lstStyle>
            <a:lvl1pPr marL="0" algn="r">
              <a:lnSpc>
                <a:spcPct val="100000"/>
              </a:lnSpc>
              <a:spcBef>
                <a:spcPts val="0"/>
              </a:spcBef>
              <a:buNone/>
              <a:defRPr sz="4000" b="0" cap="all" baseline="0">
                <a:solidFill>
                  <a:schemeClr val="tx2"/>
                </a:solidFill>
              </a:defRPr>
            </a:lvl1pPr>
            <a:lvl2pPr>
              <a:buNone/>
              <a:defRPr sz="4000" b="1"/>
            </a:lvl2pPr>
            <a:lvl3pPr>
              <a:buNone/>
              <a:defRPr sz="4000" b="1"/>
            </a:lvl3pPr>
            <a:lvl4pPr>
              <a:buNone/>
              <a:defRPr sz="4000" b="1"/>
            </a:lvl4pPr>
            <a:lvl5pPr>
              <a:buNone/>
              <a:defRPr sz="4000" b="1"/>
            </a:lvl5pPr>
          </a:lstStyle>
          <a:p>
            <a:r>
              <a:rPr lang="en-US" dirty="0" err="1"/>
              <a:t>BERATER:in</a:t>
            </a:r>
            <a:r>
              <a:rPr lang="en-US" dirty="0"/>
              <a:t> 40 PT</a:t>
            </a:r>
          </a:p>
        </p:txBody>
      </p:sp>
      <p:sp>
        <p:nvSpPr>
          <p:cNvPr id="24" name="Bildplatzhalter 23">
            <a:extLst>
              <a:ext uri="{FF2B5EF4-FFF2-40B4-BE49-F238E27FC236}">
                <a16:creationId xmlns:a16="http://schemas.microsoft.com/office/drawing/2014/main" id="{876C3212-8780-AF44-B5C9-D720758F5A97}"/>
              </a:ext>
            </a:extLst>
          </p:cNvPr>
          <p:cNvSpPr>
            <a:spLocks noGrp="1"/>
          </p:cNvSpPr>
          <p:nvPr>
            <p:ph type="pic" sz="quarter" idx="13" hasCustomPrompt="1"/>
          </p:nvPr>
        </p:nvSpPr>
        <p:spPr>
          <a:xfrm>
            <a:off x="1140968" y="1566862"/>
            <a:ext cx="3718370" cy="3718370"/>
          </a:xfrm>
          <a:prstGeom prst="ellipse">
            <a:avLst/>
          </a:prstGeom>
          <a:solidFill>
            <a:schemeClr val="bg1">
              <a:lumMod val="40000"/>
              <a:lumOff val="60000"/>
            </a:schemeClr>
          </a:solidFill>
          <a:ln w="25400">
            <a:solidFill>
              <a:schemeClr val="bg2"/>
            </a:solidFill>
          </a:ln>
        </p:spPr>
        <p:txBody>
          <a:bodyPr lIns="0" tIns="0" rIns="0" bIns="0" anchor="t" anchorCtr="0"/>
          <a:lstStyle>
            <a:lvl1pPr algn="ctr">
              <a:buNone/>
              <a:defRPr sz="2000"/>
            </a:lvl1pPr>
          </a:lstStyle>
          <a:p>
            <a:r>
              <a:rPr lang="en-US" dirty="0" err="1"/>
              <a:t>Foto</a:t>
            </a:r>
            <a:r>
              <a:rPr lang="en-US" dirty="0"/>
              <a:t> Platzhalter</a:t>
            </a:r>
          </a:p>
        </p:txBody>
      </p:sp>
      <p:sp>
        <p:nvSpPr>
          <p:cNvPr id="8" name="Textplatzhalter 11">
            <a:extLst>
              <a:ext uri="{FF2B5EF4-FFF2-40B4-BE49-F238E27FC236}">
                <a16:creationId xmlns:a16="http://schemas.microsoft.com/office/drawing/2014/main" id="{295E8F6C-D353-0648-B367-AB7DA40CCBF5}"/>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a:solidFill>
                  <a:schemeClr val="tx2"/>
                </a:solidFill>
              </a:defRPr>
            </a:lvl1pPr>
          </a:lstStyle>
          <a:p>
            <a:pPr lvl="0"/>
            <a:r>
              <a:rPr lang="de-DE" dirty="0"/>
              <a:t>Titel, Position, Ort in 2. Zeile 24 PT</a:t>
            </a:r>
          </a:p>
        </p:txBody>
      </p:sp>
      <p:pic>
        <p:nvPicPr>
          <p:cNvPr id="2" name="Grafik 1">
            <a:extLst>
              <a:ext uri="{FF2B5EF4-FFF2-40B4-BE49-F238E27FC236}">
                <a16:creationId xmlns:a16="http://schemas.microsoft.com/office/drawing/2014/main" id="{DFC312B0-0C4F-DF20-FC1B-55ACF8D3BF57}"/>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4115332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udio_orange">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70485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el 11">
            <a:extLst>
              <a:ext uri="{FF2B5EF4-FFF2-40B4-BE49-F238E27FC236}">
                <a16:creationId xmlns:a16="http://schemas.microsoft.com/office/drawing/2014/main" id="{FA06E7DF-A5DB-2041-B793-65F7C89C5FC1}"/>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AUDIO</a:t>
            </a:r>
            <a:endParaRPr lang="en-US">
              <a:solidFill>
                <a:schemeClr val="bg2"/>
              </a:solidFill>
            </a:endParaRPr>
          </a:p>
        </p:txBody>
      </p:sp>
      <p:sp>
        <p:nvSpPr>
          <p:cNvPr id="17" name="Bildplatzhalter 4">
            <a:extLst>
              <a:ext uri="{FF2B5EF4-FFF2-40B4-BE49-F238E27FC236}">
                <a16:creationId xmlns:a16="http://schemas.microsoft.com/office/drawing/2014/main" id="{C171C27E-6FB9-8B43-AA20-E3D5D5907172}"/>
              </a:ext>
            </a:extLst>
          </p:cNvPr>
          <p:cNvSpPr>
            <a:spLocks noGrp="1"/>
          </p:cNvSpPr>
          <p:nvPr>
            <p:ph type="pic" sz="quarter" idx="15" hasCustomPrompt="1"/>
          </p:nvPr>
        </p:nvSpPr>
        <p:spPr>
          <a:xfrm>
            <a:off x="623888" y="4291013"/>
            <a:ext cx="1470025" cy="1693862"/>
          </a:xfrm>
          <a:prstGeom prst="rect">
            <a:avLst/>
          </a:prstGeom>
        </p:spPr>
        <p:txBody>
          <a:bodyPr/>
          <a:lstStyle>
            <a:lvl1pPr algn="ctr">
              <a:buNone/>
              <a:defRPr sz="2000"/>
            </a:lvl1pPr>
          </a:lstStyle>
          <a:p>
            <a:r>
              <a:rPr lang="en-US" err="1"/>
              <a:t>Foto</a:t>
            </a:r>
            <a:endParaRPr lang="en-US"/>
          </a:p>
        </p:txBody>
      </p:sp>
      <p:sp>
        <p:nvSpPr>
          <p:cNvPr id="18" name="Textplatzhalter 6">
            <a:extLst>
              <a:ext uri="{FF2B5EF4-FFF2-40B4-BE49-F238E27FC236}">
                <a16:creationId xmlns:a16="http://schemas.microsoft.com/office/drawing/2014/main" id="{CF6AC9D8-F812-8B48-BBF3-AD93F23E313F}"/>
              </a:ext>
            </a:extLst>
          </p:cNvPr>
          <p:cNvSpPr>
            <a:spLocks noGrp="1"/>
          </p:cNvSpPr>
          <p:nvPr>
            <p:ph type="body" sz="quarter" idx="16" hasCustomPrompt="1"/>
          </p:nvPr>
        </p:nvSpPr>
        <p:spPr>
          <a:xfrm>
            <a:off x="2222499" y="4291013"/>
            <a:ext cx="6251649" cy="1693862"/>
          </a:xfrm>
          <a:prstGeom prst="rect">
            <a:avLst/>
          </a:prstGeom>
        </p:spPr>
        <p:txBody>
          <a:bodyPr lIns="0" tIns="0" rIns="0" bIns="0" anchor="b"/>
          <a:lstStyle>
            <a:lvl1pPr>
              <a:buNone/>
              <a:defRPr sz="1600"/>
            </a:lvl1pPr>
            <a:lvl2pPr>
              <a:buNone/>
              <a:defRPr sz="1600"/>
            </a:lvl2pPr>
            <a:lvl3pPr>
              <a:buNone/>
              <a:defRPr sz="1600"/>
            </a:lvl3pPr>
            <a:lvl4pPr>
              <a:buNone/>
              <a:defRPr sz="1600"/>
            </a:lvl4pPr>
            <a:lvl5pPr>
              <a:buNone/>
              <a:defRPr sz="1600"/>
            </a:lvl5pPr>
          </a:lstStyle>
          <a:p>
            <a:pPr lvl="0"/>
            <a:r>
              <a:rPr lang="de-DE" dirty="0"/>
              <a:t>Name </a:t>
            </a:r>
            <a:r>
              <a:rPr lang="en-US" dirty="0"/>
              <a:t>Text</a:t>
            </a:r>
            <a:endParaRPr lang="de-DE" dirty="0"/>
          </a:p>
        </p:txBody>
      </p:sp>
      <p:sp>
        <p:nvSpPr>
          <p:cNvPr id="19" name="Bildplatzhalter 18">
            <a:extLst>
              <a:ext uri="{FF2B5EF4-FFF2-40B4-BE49-F238E27FC236}">
                <a16:creationId xmlns:a16="http://schemas.microsoft.com/office/drawing/2014/main" id="{8E069F85-F757-E54C-B46D-872E85C4148C}"/>
              </a:ext>
            </a:extLst>
          </p:cNvPr>
          <p:cNvSpPr>
            <a:spLocks noGrp="1"/>
          </p:cNvSpPr>
          <p:nvPr>
            <p:ph type="pic" sz="quarter" idx="17" hasCustomPrompt="1"/>
          </p:nvPr>
        </p:nvSpPr>
        <p:spPr>
          <a:xfrm>
            <a:off x="4138935" y="1254125"/>
            <a:ext cx="2570162" cy="2570163"/>
          </a:xfrm>
          <a:prstGeom prst="rect">
            <a:avLst/>
          </a:prstGeom>
        </p:spPr>
        <p:txBody>
          <a:bodyPr/>
          <a:lstStyle>
            <a:lvl1pPr algn="ctr">
              <a:buNone/>
              <a:defRPr/>
            </a:lvl1pPr>
          </a:lstStyle>
          <a:p>
            <a:r>
              <a:rPr lang="en-US"/>
              <a:t>Cover</a:t>
            </a:r>
          </a:p>
        </p:txBody>
      </p:sp>
      <p:pic>
        <p:nvPicPr>
          <p:cNvPr id="16" name="Grafik 15">
            <a:extLst>
              <a:ext uri="{FF2B5EF4-FFF2-40B4-BE49-F238E27FC236}">
                <a16:creationId xmlns:a16="http://schemas.microsoft.com/office/drawing/2014/main" id="{00D70CBF-C1C7-5F45-8F15-7802554EDD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85550" y="2171700"/>
            <a:ext cx="806450" cy="2514600"/>
          </a:xfrm>
          <a:prstGeom prst="rect">
            <a:avLst/>
          </a:prstGeom>
        </p:spPr>
      </p:pic>
      <p:pic>
        <p:nvPicPr>
          <p:cNvPr id="2" name="Grafik 1">
            <a:extLst>
              <a:ext uri="{FF2B5EF4-FFF2-40B4-BE49-F238E27FC236}">
                <a16:creationId xmlns:a16="http://schemas.microsoft.com/office/drawing/2014/main" id="{1D3DD1DA-C850-4C18-09BA-07CEC22AC339}"/>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770125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deo_orange">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567997"/>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4" name="Titel 11">
            <a:extLst>
              <a:ext uri="{FF2B5EF4-FFF2-40B4-BE49-F238E27FC236}">
                <a16:creationId xmlns:a16="http://schemas.microsoft.com/office/drawing/2014/main" id="{FA06E7DF-A5DB-2041-B793-65F7C89C5FC1}"/>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VIDEO</a:t>
            </a:r>
            <a:endParaRPr lang="en-US">
              <a:solidFill>
                <a:schemeClr val="bg2"/>
              </a:solidFill>
            </a:endParaRPr>
          </a:p>
        </p:txBody>
      </p:sp>
      <p:sp>
        <p:nvSpPr>
          <p:cNvPr id="16" name="Medienplatzhalter 5">
            <a:extLst>
              <a:ext uri="{FF2B5EF4-FFF2-40B4-BE49-F238E27FC236}">
                <a16:creationId xmlns:a16="http://schemas.microsoft.com/office/drawing/2014/main" id="{AED960F2-38BB-FD4A-AF47-D1C594398828}"/>
              </a:ext>
            </a:extLst>
          </p:cNvPr>
          <p:cNvSpPr>
            <a:spLocks noGrp="1"/>
          </p:cNvSpPr>
          <p:nvPr>
            <p:ph type="media" sz="quarter" idx="10" hasCustomPrompt="1"/>
          </p:nvPr>
        </p:nvSpPr>
        <p:spPr>
          <a:xfrm>
            <a:off x="623888" y="1117271"/>
            <a:ext cx="8653518" cy="4867604"/>
          </a:xfrm>
          <a:prstGeom prst="rect">
            <a:avLst/>
          </a:prstGeom>
        </p:spPr>
        <p:txBody>
          <a:bodyPr/>
          <a:lstStyle>
            <a:lvl1pPr algn="ctr">
              <a:buNone/>
              <a:defRPr/>
            </a:lvl1pPr>
          </a:lstStyle>
          <a:p>
            <a:r>
              <a:rPr lang="en-US"/>
              <a:t>Video</a:t>
            </a:r>
          </a:p>
        </p:txBody>
      </p:sp>
      <p:pic>
        <p:nvPicPr>
          <p:cNvPr id="17" name="Grafik 16" descr="Ein Bild, das Text, Visitenkarte enthält.&#10;&#10;Automatisch generierte Beschreibung">
            <a:extLst>
              <a:ext uri="{FF2B5EF4-FFF2-40B4-BE49-F238E27FC236}">
                <a16:creationId xmlns:a16="http://schemas.microsoft.com/office/drawing/2014/main" id="{54A8BAC2-ABF7-C841-82B3-0CA7CF4EB950}"/>
              </a:ext>
            </a:extLst>
          </p:cNvPr>
          <p:cNvPicPr>
            <a:picLocks noChangeAspect="1"/>
          </p:cNvPicPr>
          <p:nvPr userDrawn="1"/>
        </p:nvPicPr>
        <p:blipFill rotWithShape="1">
          <a:blip r:embed="rId2"/>
          <a:srcRect l="1" r="22366"/>
          <a:stretch/>
        </p:blipFill>
        <p:spPr>
          <a:xfrm>
            <a:off x="10719851" y="2360295"/>
            <a:ext cx="1472149" cy="2137410"/>
          </a:xfrm>
          <a:prstGeom prst="rect">
            <a:avLst/>
          </a:prstGeom>
        </p:spPr>
      </p:pic>
      <p:pic>
        <p:nvPicPr>
          <p:cNvPr id="2" name="Grafik 1">
            <a:extLst>
              <a:ext uri="{FF2B5EF4-FFF2-40B4-BE49-F238E27FC236}">
                <a16:creationId xmlns:a16="http://schemas.microsoft.com/office/drawing/2014/main" id="{86183748-9153-6E74-9B9C-3B8BB4B16F7E}"/>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417584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odcast_gruen">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70485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el 11">
            <a:extLst>
              <a:ext uri="{FF2B5EF4-FFF2-40B4-BE49-F238E27FC236}">
                <a16:creationId xmlns:a16="http://schemas.microsoft.com/office/drawing/2014/main" id="{3475C67C-5E15-FF4A-A7E1-4C67BCE0AA84}"/>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PODCAST</a:t>
            </a:r>
            <a:endParaRPr lang="en-US">
              <a:solidFill>
                <a:schemeClr val="bg2"/>
              </a:solidFill>
            </a:endParaRPr>
          </a:p>
        </p:txBody>
      </p:sp>
      <p:sp>
        <p:nvSpPr>
          <p:cNvPr id="15" name="Bildplatzhalter 4">
            <a:extLst>
              <a:ext uri="{FF2B5EF4-FFF2-40B4-BE49-F238E27FC236}">
                <a16:creationId xmlns:a16="http://schemas.microsoft.com/office/drawing/2014/main" id="{C171047F-A90A-9D4F-9658-B499C4F3E41E}"/>
              </a:ext>
            </a:extLst>
          </p:cNvPr>
          <p:cNvSpPr>
            <a:spLocks noGrp="1"/>
          </p:cNvSpPr>
          <p:nvPr>
            <p:ph type="pic" sz="quarter" idx="15" hasCustomPrompt="1"/>
          </p:nvPr>
        </p:nvSpPr>
        <p:spPr>
          <a:xfrm>
            <a:off x="623888" y="4291013"/>
            <a:ext cx="1470025" cy="1693862"/>
          </a:xfrm>
          <a:prstGeom prst="rect">
            <a:avLst/>
          </a:prstGeom>
        </p:spPr>
        <p:txBody>
          <a:bodyPr/>
          <a:lstStyle>
            <a:lvl1pPr algn="ctr">
              <a:buNone/>
              <a:defRPr sz="2000"/>
            </a:lvl1pPr>
          </a:lstStyle>
          <a:p>
            <a:r>
              <a:rPr lang="en-US" err="1"/>
              <a:t>Foto</a:t>
            </a:r>
            <a:endParaRPr lang="en-US"/>
          </a:p>
        </p:txBody>
      </p:sp>
      <p:sp>
        <p:nvSpPr>
          <p:cNvPr id="17" name="Textplatzhalter 6">
            <a:extLst>
              <a:ext uri="{FF2B5EF4-FFF2-40B4-BE49-F238E27FC236}">
                <a16:creationId xmlns:a16="http://schemas.microsoft.com/office/drawing/2014/main" id="{89344DD2-700B-E94A-A444-59909AEC371C}"/>
              </a:ext>
            </a:extLst>
          </p:cNvPr>
          <p:cNvSpPr>
            <a:spLocks noGrp="1"/>
          </p:cNvSpPr>
          <p:nvPr>
            <p:ph type="body" sz="quarter" idx="16" hasCustomPrompt="1"/>
          </p:nvPr>
        </p:nvSpPr>
        <p:spPr>
          <a:xfrm>
            <a:off x="2222499" y="4291013"/>
            <a:ext cx="6251649" cy="1693862"/>
          </a:xfrm>
          <a:prstGeom prst="rect">
            <a:avLst/>
          </a:prstGeom>
        </p:spPr>
        <p:txBody>
          <a:bodyPr lIns="0" tIns="0" rIns="0" bIns="0" anchor="b"/>
          <a:lstStyle>
            <a:lvl1pPr>
              <a:buNone/>
              <a:defRPr sz="1600"/>
            </a:lvl1pPr>
            <a:lvl2pPr>
              <a:buNone/>
              <a:defRPr sz="1600"/>
            </a:lvl2pPr>
            <a:lvl3pPr>
              <a:buNone/>
              <a:defRPr sz="1600"/>
            </a:lvl3pPr>
            <a:lvl4pPr>
              <a:buNone/>
              <a:defRPr sz="1600"/>
            </a:lvl4pPr>
            <a:lvl5pPr>
              <a:buNone/>
              <a:defRPr sz="1600"/>
            </a:lvl5pPr>
          </a:lstStyle>
          <a:p>
            <a:pPr lvl="0"/>
            <a:r>
              <a:rPr lang="de-DE" dirty="0"/>
              <a:t>Name </a:t>
            </a:r>
            <a:r>
              <a:rPr lang="en-US" dirty="0"/>
              <a:t>Text</a:t>
            </a:r>
            <a:endParaRPr lang="de-DE" dirty="0"/>
          </a:p>
        </p:txBody>
      </p:sp>
      <p:sp>
        <p:nvSpPr>
          <p:cNvPr id="18" name="Bildplatzhalter 18">
            <a:extLst>
              <a:ext uri="{FF2B5EF4-FFF2-40B4-BE49-F238E27FC236}">
                <a16:creationId xmlns:a16="http://schemas.microsoft.com/office/drawing/2014/main" id="{9E1D00B2-7590-514F-8BA2-03E675DD1DD9}"/>
              </a:ext>
            </a:extLst>
          </p:cNvPr>
          <p:cNvSpPr>
            <a:spLocks noGrp="1"/>
          </p:cNvSpPr>
          <p:nvPr>
            <p:ph type="pic" sz="quarter" idx="17" hasCustomPrompt="1"/>
          </p:nvPr>
        </p:nvSpPr>
        <p:spPr>
          <a:xfrm>
            <a:off x="4138935" y="1254125"/>
            <a:ext cx="2570162" cy="2570163"/>
          </a:xfrm>
          <a:prstGeom prst="rect">
            <a:avLst/>
          </a:prstGeom>
        </p:spPr>
        <p:txBody>
          <a:bodyPr/>
          <a:lstStyle>
            <a:lvl1pPr algn="ctr">
              <a:buNone/>
              <a:defRPr/>
            </a:lvl1pPr>
          </a:lstStyle>
          <a:p>
            <a:r>
              <a:rPr lang="en-US"/>
              <a:t>Cover</a:t>
            </a:r>
          </a:p>
        </p:txBody>
      </p:sp>
      <p:pic>
        <p:nvPicPr>
          <p:cNvPr id="19" name="Grafik 18">
            <a:extLst>
              <a:ext uri="{FF2B5EF4-FFF2-40B4-BE49-F238E27FC236}">
                <a16:creationId xmlns:a16="http://schemas.microsoft.com/office/drawing/2014/main" id="{08551786-7CC8-D441-88C5-E8E1D45C73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04550" y="2171700"/>
            <a:ext cx="1187450" cy="2514600"/>
          </a:xfrm>
          <a:prstGeom prst="rect">
            <a:avLst/>
          </a:prstGeom>
        </p:spPr>
      </p:pic>
      <p:pic>
        <p:nvPicPr>
          <p:cNvPr id="2" name="Grafik 1">
            <a:extLst>
              <a:ext uri="{FF2B5EF4-FFF2-40B4-BE49-F238E27FC236}">
                <a16:creationId xmlns:a16="http://schemas.microsoft.com/office/drawing/2014/main" id="{6B62AAB0-9358-2FCC-B5BB-124B85FA04C8}"/>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904782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udio_gruen">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704851"/>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el 11">
            <a:extLst>
              <a:ext uri="{FF2B5EF4-FFF2-40B4-BE49-F238E27FC236}">
                <a16:creationId xmlns:a16="http://schemas.microsoft.com/office/drawing/2014/main" id="{3475C67C-5E15-FF4A-A7E1-4C67BCE0AA84}"/>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AUDIO</a:t>
            </a:r>
            <a:endParaRPr lang="en-US">
              <a:solidFill>
                <a:schemeClr val="bg2"/>
              </a:solidFill>
            </a:endParaRPr>
          </a:p>
        </p:txBody>
      </p:sp>
      <p:sp>
        <p:nvSpPr>
          <p:cNvPr id="15" name="Bildplatzhalter 4">
            <a:extLst>
              <a:ext uri="{FF2B5EF4-FFF2-40B4-BE49-F238E27FC236}">
                <a16:creationId xmlns:a16="http://schemas.microsoft.com/office/drawing/2014/main" id="{50D40909-0494-2842-9DD9-69DAE26704D4}"/>
              </a:ext>
            </a:extLst>
          </p:cNvPr>
          <p:cNvSpPr>
            <a:spLocks noGrp="1"/>
          </p:cNvSpPr>
          <p:nvPr>
            <p:ph type="pic" sz="quarter" idx="15" hasCustomPrompt="1"/>
          </p:nvPr>
        </p:nvSpPr>
        <p:spPr>
          <a:xfrm>
            <a:off x="623888" y="4291013"/>
            <a:ext cx="1470025" cy="1693862"/>
          </a:xfrm>
          <a:prstGeom prst="rect">
            <a:avLst/>
          </a:prstGeom>
        </p:spPr>
        <p:txBody>
          <a:bodyPr/>
          <a:lstStyle>
            <a:lvl1pPr algn="ctr">
              <a:buNone/>
              <a:defRPr sz="2000"/>
            </a:lvl1pPr>
          </a:lstStyle>
          <a:p>
            <a:r>
              <a:rPr lang="en-US" err="1"/>
              <a:t>Foto</a:t>
            </a:r>
            <a:endParaRPr lang="en-US"/>
          </a:p>
        </p:txBody>
      </p:sp>
      <p:sp>
        <p:nvSpPr>
          <p:cNvPr id="17" name="Textplatzhalter 6">
            <a:extLst>
              <a:ext uri="{FF2B5EF4-FFF2-40B4-BE49-F238E27FC236}">
                <a16:creationId xmlns:a16="http://schemas.microsoft.com/office/drawing/2014/main" id="{F559AE97-00CB-8A46-B69A-62AF6A3448CD}"/>
              </a:ext>
            </a:extLst>
          </p:cNvPr>
          <p:cNvSpPr>
            <a:spLocks noGrp="1"/>
          </p:cNvSpPr>
          <p:nvPr>
            <p:ph type="body" sz="quarter" idx="16" hasCustomPrompt="1"/>
          </p:nvPr>
        </p:nvSpPr>
        <p:spPr>
          <a:xfrm>
            <a:off x="2222499" y="4291013"/>
            <a:ext cx="6251649" cy="1693862"/>
          </a:xfrm>
          <a:prstGeom prst="rect">
            <a:avLst/>
          </a:prstGeom>
        </p:spPr>
        <p:txBody>
          <a:bodyPr lIns="0" tIns="0" rIns="0" bIns="0" anchor="b"/>
          <a:lstStyle>
            <a:lvl1pPr>
              <a:buNone/>
              <a:defRPr sz="1600"/>
            </a:lvl1pPr>
            <a:lvl2pPr>
              <a:buNone/>
              <a:defRPr sz="1600"/>
            </a:lvl2pPr>
            <a:lvl3pPr>
              <a:buNone/>
              <a:defRPr sz="1600"/>
            </a:lvl3pPr>
            <a:lvl4pPr>
              <a:buNone/>
              <a:defRPr sz="1600"/>
            </a:lvl4pPr>
            <a:lvl5pPr>
              <a:buNone/>
              <a:defRPr sz="1600"/>
            </a:lvl5pPr>
          </a:lstStyle>
          <a:p>
            <a:pPr lvl="0"/>
            <a:r>
              <a:rPr lang="de-DE" dirty="0"/>
              <a:t>Name </a:t>
            </a:r>
            <a:r>
              <a:rPr lang="en-US" dirty="0"/>
              <a:t>Text</a:t>
            </a:r>
            <a:endParaRPr lang="de-DE" dirty="0"/>
          </a:p>
        </p:txBody>
      </p:sp>
      <p:sp>
        <p:nvSpPr>
          <p:cNvPr id="18" name="Bildplatzhalter 18">
            <a:extLst>
              <a:ext uri="{FF2B5EF4-FFF2-40B4-BE49-F238E27FC236}">
                <a16:creationId xmlns:a16="http://schemas.microsoft.com/office/drawing/2014/main" id="{8B3987D3-1001-F945-8FBA-CCC3AE1A63CB}"/>
              </a:ext>
            </a:extLst>
          </p:cNvPr>
          <p:cNvSpPr>
            <a:spLocks noGrp="1"/>
          </p:cNvSpPr>
          <p:nvPr>
            <p:ph type="pic" sz="quarter" idx="17" hasCustomPrompt="1"/>
          </p:nvPr>
        </p:nvSpPr>
        <p:spPr>
          <a:xfrm>
            <a:off x="4138935" y="1254125"/>
            <a:ext cx="2570162" cy="2570163"/>
          </a:xfrm>
          <a:prstGeom prst="rect">
            <a:avLst/>
          </a:prstGeom>
        </p:spPr>
        <p:txBody>
          <a:bodyPr/>
          <a:lstStyle>
            <a:lvl1pPr algn="ctr">
              <a:buNone/>
              <a:defRPr/>
            </a:lvl1pPr>
          </a:lstStyle>
          <a:p>
            <a:r>
              <a:rPr lang="en-US"/>
              <a:t>Cover</a:t>
            </a:r>
          </a:p>
        </p:txBody>
      </p:sp>
      <p:pic>
        <p:nvPicPr>
          <p:cNvPr id="13" name="Grafik 12">
            <a:extLst>
              <a:ext uri="{FF2B5EF4-FFF2-40B4-BE49-F238E27FC236}">
                <a16:creationId xmlns:a16="http://schemas.microsoft.com/office/drawing/2014/main" id="{88E9D93C-3ACE-6F4E-B075-2BC3A0BEDF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85550" y="2171700"/>
            <a:ext cx="806450" cy="2514600"/>
          </a:xfrm>
          <a:prstGeom prst="rect">
            <a:avLst/>
          </a:prstGeom>
        </p:spPr>
      </p:pic>
      <p:pic>
        <p:nvPicPr>
          <p:cNvPr id="2" name="Grafik 1">
            <a:extLst>
              <a:ext uri="{FF2B5EF4-FFF2-40B4-BE49-F238E27FC236}">
                <a16:creationId xmlns:a16="http://schemas.microsoft.com/office/drawing/2014/main" id="{05EF0AC6-EB0A-55E8-6159-B6665AB38C6A}"/>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3254326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_gruen">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2EE9B1EC-8ABA-1D42-AD45-8FD1E710BF92}"/>
              </a:ext>
            </a:extLst>
          </p:cNvPr>
          <p:cNvSpPr/>
          <p:nvPr userDrawn="1"/>
        </p:nvSpPr>
        <p:spPr>
          <a:xfrm flipH="1">
            <a:off x="8053066" y="0"/>
            <a:ext cx="4138934" cy="6858000"/>
          </a:xfrm>
          <a:custGeom>
            <a:avLst/>
            <a:gdLst>
              <a:gd name="connsiteX0" fmla="*/ 3775241 w 4138934"/>
              <a:gd name="connsiteY0" fmla="*/ 0 h 6858000"/>
              <a:gd name="connsiteX1" fmla="*/ 1926210 w 4138934"/>
              <a:gd name="connsiteY1" fmla="*/ 0 h 6858000"/>
              <a:gd name="connsiteX2" fmla="*/ 1859284 w 4138934"/>
              <a:gd name="connsiteY2" fmla="*/ 0 h 6858000"/>
              <a:gd name="connsiteX3" fmla="*/ 0 w 4138934"/>
              <a:gd name="connsiteY3" fmla="*/ 0 h 6858000"/>
              <a:gd name="connsiteX4" fmla="*/ 0 w 4138934"/>
              <a:gd name="connsiteY4" fmla="*/ 6858000 h 6858000"/>
              <a:gd name="connsiteX5" fmla="*/ 1859284 w 4138934"/>
              <a:gd name="connsiteY5" fmla="*/ 6858000 h 6858000"/>
              <a:gd name="connsiteX6" fmla="*/ 1926210 w 4138934"/>
              <a:gd name="connsiteY6" fmla="*/ 6858000 h 6858000"/>
              <a:gd name="connsiteX7" fmla="*/ 4138934 w 4138934"/>
              <a:gd name="connsiteY7" fmla="*/ 6858000 h 6858000"/>
              <a:gd name="connsiteX8" fmla="*/ 2576033 w 4138934"/>
              <a:gd name="connsiteY8" fmla="*/ 3932903 h 6858000"/>
              <a:gd name="connsiteX9" fmla="*/ 3775241 w 4138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934" h="6858000">
                <a:moveTo>
                  <a:pt x="3775241" y="0"/>
                </a:moveTo>
                <a:lnTo>
                  <a:pt x="1926210" y="0"/>
                </a:lnTo>
                <a:lnTo>
                  <a:pt x="1859284" y="0"/>
                </a:lnTo>
                <a:lnTo>
                  <a:pt x="0" y="0"/>
                </a:lnTo>
                <a:lnTo>
                  <a:pt x="0" y="6858000"/>
                </a:lnTo>
                <a:lnTo>
                  <a:pt x="1859284" y="6858000"/>
                </a:lnTo>
                <a:lnTo>
                  <a:pt x="1926210" y="6858000"/>
                </a:lnTo>
                <a:lnTo>
                  <a:pt x="4138934" y="6858000"/>
                </a:lnTo>
                <a:cubicBezTo>
                  <a:pt x="3859706" y="6309851"/>
                  <a:pt x="3285399" y="5302045"/>
                  <a:pt x="2576033" y="3932903"/>
                </a:cubicBezTo>
                <a:cubicBezTo>
                  <a:pt x="1807687" y="2544096"/>
                  <a:pt x="1903621" y="938980"/>
                  <a:pt x="377524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el 11">
            <a:extLst>
              <a:ext uri="{FF2B5EF4-FFF2-40B4-BE49-F238E27FC236}">
                <a16:creationId xmlns:a16="http://schemas.microsoft.com/office/drawing/2014/main" id="{A90589BE-68C4-A040-8152-0AD51C85EF14}"/>
              </a:ext>
            </a:extLst>
          </p:cNvPr>
          <p:cNvSpPr>
            <a:spLocks noGrp="1"/>
          </p:cNvSpPr>
          <p:nvPr>
            <p:ph type="title" hasCustomPrompt="1"/>
          </p:nvPr>
        </p:nvSpPr>
        <p:spPr>
          <a:xfrm>
            <a:off x="623888" y="549274"/>
            <a:ext cx="8520112" cy="567997"/>
          </a:xfrm>
          <a:prstGeom prst="rect">
            <a:avLst/>
          </a:prstGeom>
        </p:spPr>
        <p:txBody>
          <a:bodyPr lIns="0" tIns="0" rIns="0" bIns="0" anchor="t">
            <a:noAutofit/>
          </a:bodyPr>
          <a:lstStyle>
            <a:lvl1pPr>
              <a:defRPr sz="2400" b="0" cap="all" baseline="0">
                <a:solidFill>
                  <a:schemeClr val="tx2"/>
                </a:solidFill>
              </a:defRPr>
            </a:lvl1pPr>
          </a:lstStyle>
          <a:p>
            <a:r>
              <a:rPr lang="de-DE" dirty="0"/>
              <a:t>ÜBERSCHRIFT 24 PT</a:t>
            </a:r>
            <a:endParaRPr lang="en-US" dirty="0"/>
          </a:p>
        </p:txBody>
      </p:sp>
      <p:sp>
        <p:nvSpPr>
          <p:cNvPr id="14" name="Titel 11">
            <a:extLst>
              <a:ext uri="{FF2B5EF4-FFF2-40B4-BE49-F238E27FC236}">
                <a16:creationId xmlns:a16="http://schemas.microsoft.com/office/drawing/2014/main" id="{FA06E7DF-A5DB-2041-B793-65F7C89C5FC1}"/>
              </a:ext>
            </a:extLst>
          </p:cNvPr>
          <p:cNvSpPr txBox="1">
            <a:spLocks/>
          </p:cNvSpPr>
          <p:nvPr userDrawn="1"/>
        </p:nvSpPr>
        <p:spPr>
          <a:xfrm>
            <a:off x="9962707" y="549274"/>
            <a:ext cx="1616148" cy="791329"/>
          </a:xfrm>
          <a:prstGeom prst="rect">
            <a:avLst/>
          </a:prstGeom>
        </p:spPr>
        <p:txBody>
          <a:bodyPr lIns="0" tIns="0" rIns="0" bIns="0" anchor="t">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algn="r"/>
            <a:r>
              <a:rPr lang="de-DE">
                <a:solidFill>
                  <a:schemeClr val="bg2"/>
                </a:solidFill>
              </a:rPr>
              <a:t>VIDEO</a:t>
            </a:r>
            <a:endParaRPr lang="en-US">
              <a:solidFill>
                <a:schemeClr val="bg2"/>
              </a:solidFill>
            </a:endParaRPr>
          </a:p>
        </p:txBody>
      </p:sp>
      <p:sp>
        <p:nvSpPr>
          <p:cNvPr id="16" name="Medienplatzhalter 5">
            <a:extLst>
              <a:ext uri="{FF2B5EF4-FFF2-40B4-BE49-F238E27FC236}">
                <a16:creationId xmlns:a16="http://schemas.microsoft.com/office/drawing/2014/main" id="{AED960F2-38BB-FD4A-AF47-D1C594398828}"/>
              </a:ext>
            </a:extLst>
          </p:cNvPr>
          <p:cNvSpPr>
            <a:spLocks noGrp="1"/>
          </p:cNvSpPr>
          <p:nvPr>
            <p:ph type="media" sz="quarter" idx="10" hasCustomPrompt="1"/>
          </p:nvPr>
        </p:nvSpPr>
        <p:spPr>
          <a:xfrm>
            <a:off x="623888" y="1117271"/>
            <a:ext cx="8653518" cy="4867604"/>
          </a:xfrm>
          <a:prstGeom prst="rect">
            <a:avLst/>
          </a:prstGeom>
        </p:spPr>
        <p:txBody>
          <a:bodyPr/>
          <a:lstStyle>
            <a:lvl1pPr algn="ctr">
              <a:buNone/>
              <a:defRPr/>
            </a:lvl1pPr>
          </a:lstStyle>
          <a:p>
            <a:r>
              <a:rPr lang="en-US"/>
              <a:t>Video</a:t>
            </a:r>
          </a:p>
        </p:txBody>
      </p:sp>
      <p:pic>
        <p:nvPicPr>
          <p:cNvPr id="13" name="Grafik 12" descr="Ein Bild, das Text, Visitenkarte enthält.&#10;&#10;Automatisch generierte Beschreibung">
            <a:extLst>
              <a:ext uri="{FF2B5EF4-FFF2-40B4-BE49-F238E27FC236}">
                <a16:creationId xmlns:a16="http://schemas.microsoft.com/office/drawing/2014/main" id="{3EFEBBD1-ECCF-1544-BE8F-EF75582E3ED8}"/>
              </a:ext>
            </a:extLst>
          </p:cNvPr>
          <p:cNvPicPr>
            <a:picLocks noChangeAspect="1"/>
          </p:cNvPicPr>
          <p:nvPr userDrawn="1"/>
        </p:nvPicPr>
        <p:blipFill rotWithShape="1">
          <a:blip r:embed="rId2"/>
          <a:srcRect l="1" r="22366"/>
          <a:stretch/>
        </p:blipFill>
        <p:spPr>
          <a:xfrm>
            <a:off x="10719851" y="2360295"/>
            <a:ext cx="1472149" cy="2137410"/>
          </a:xfrm>
          <a:prstGeom prst="rect">
            <a:avLst/>
          </a:prstGeom>
        </p:spPr>
      </p:pic>
      <p:pic>
        <p:nvPicPr>
          <p:cNvPr id="2" name="Grafik 1">
            <a:extLst>
              <a:ext uri="{FF2B5EF4-FFF2-40B4-BE49-F238E27FC236}">
                <a16:creationId xmlns:a16="http://schemas.microsoft.com/office/drawing/2014/main" id="{0FBD1062-0F94-C4B4-7095-8477497DEA42}"/>
              </a:ext>
            </a:extLst>
          </p:cNvPr>
          <p:cNvPicPr>
            <a:picLocks noChangeAspect="1"/>
          </p:cNvPicPr>
          <p:nvPr userDrawn="1"/>
        </p:nvPicPr>
        <p:blipFill>
          <a:blip r:embed="rId3"/>
          <a:srcRect/>
          <a:stretch/>
        </p:blipFill>
        <p:spPr>
          <a:xfrm>
            <a:off x="10564813" y="6331127"/>
            <a:ext cx="1003300" cy="266700"/>
          </a:xfrm>
          <a:prstGeom prst="rect">
            <a:avLst/>
          </a:prstGeom>
        </p:spPr>
      </p:pic>
    </p:spTree>
    <p:extLst>
      <p:ext uri="{BB962C8B-B14F-4D97-AF65-F5344CB8AC3E}">
        <p14:creationId xmlns:p14="http://schemas.microsoft.com/office/powerpoint/2010/main" val="3502571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komplett">
    <p:spTree>
      <p:nvGrpSpPr>
        <p:cNvPr id="1" name=""/>
        <p:cNvGrpSpPr/>
        <p:nvPr/>
      </p:nvGrpSpPr>
      <p:grpSpPr>
        <a:xfrm>
          <a:off x="0" y="0"/>
          <a:ext cx="0" cy="0"/>
          <a:chOff x="0" y="0"/>
          <a:chExt cx="0" cy="0"/>
        </a:xfrm>
      </p:grpSpPr>
      <p:sp>
        <p:nvSpPr>
          <p:cNvPr id="6" name="Medienplatzhalter 5">
            <a:extLst>
              <a:ext uri="{FF2B5EF4-FFF2-40B4-BE49-F238E27FC236}">
                <a16:creationId xmlns:a16="http://schemas.microsoft.com/office/drawing/2014/main" id="{7A052705-986F-5C47-8E8D-2AD688635D69}"/>
              </a:ext>
            </a:extLst>
          </p:cNvPr>
          <p:cNvSpPr>
            <a:spLocks noGrp="1"/>
          </p:cNvSpPr>
          <p:nvPr>
            <p:ph type="media" sz="quarter" idx="10" hasCustomPrompt="1"/>
          </p:nvPr>
        </p:nvSpPr>
        <p:spPr>
          <a:xfrm>
            <a:off x="0" y="0"/>
            <a:ext cx="12192000" cy="6858000"/>
          </a:xfrm>
          <a:prstGeom prst="rect">
            <a:avLst/>
          </a:prstGeom>
        </p:spPr>
        <p:txBody>
          <a:bodyPr/>
          <a:lstStyle>
            <a:lvl1pPr algn="ctr">
              <a:buNone/>
              <a:defRPr/>
            </a:lvl1pPr>
          </a:lstStyle>
          <a:p>
            <a:r>
              <a:rPr lang="en-US"/>
              <a:t>Video</a:t>
            </a:r>
          </a:p>
        </p:txBody>
      </p:sp>
    </p:spTree>
    <p:extLst>
      <p:ext uri="{BB962C8B-B14F-4D97-AF65-F5344CB8AC3E}">
        <p14:creationId xmlns:p14="http://schemas.microsoft.com/office/powerpoint/2010/main" val="83501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rzprofil">
    <p:spTree>
      <p:nvGrpSpPr>
        <p:cNvPr id="1" name=""/>
        <p:cNvGrpSpPr/>
        <p:nvPr/>
      </p:nvGrpSpPr>
      <p:grpSpPr>
        <a:xfrm>
          <a:off x="0" y="0"/>
          <a:ext cx="0" cy="0"/>
          <a:chOff x="0" y="0"/>
          <a:chExt cx="0" cy="0"/>
        </a:xfrm>
      </p:grpSpPr>
      <p:sp>
        <p:nvSpPr>
          <p:cNvPr id="34" name="Freihandform 33">
            <a:extLst>
              <a:ext uri="{FF2B5EF4-FFF2-40B4-BE49-F238E27FC236}">
                <a16:creationId xmlns:a16="http://schemas.microsoft.com/office/drawing/2014/main" id="{C97836A5-C995-C542-8736-23B329F7922E}"/>
              </a:ext>
            </a:extLst>
          </p:cNvPr>
          <p:cNvSpPr/>
          <p:nvPr userDrawn="1"/>
        </p:nvSpPr>
        <p:spPr>
          <a:xfrm>
            <a:off x="3550558" y="4304393"/>
            <a:ext cx="6917" cy="136978"/>
          </a:xfrm>
          <a:custGeom>
            <a:avLst/>
            <a:gdLst>
              <a:gd name="connsiteX0" fmla="*/ 0 w 6917"/>
              <a:gd name="connsiteY0" fmla="*/ 0 h 136978"/>
              <a:gd name="connsiteX1" fmla="*/ 6917 w 6917"/>
              <a:gd name="connsiteY1" fmla="*/ 136978 h 136978"/>
              <a:gd name="connsiteX2" fmla="*/ 0 w 6917"/>
              <a:gd name="connsiteY2" fmla="*/ 136978 h 136978"/>
              <a:gd name="connsiteX3" fmla="*/ 0 w 6917"/>
              <a:gd name="connsiteY3" fmla="*/ 0 h 136978"/>
            </a:gdLst>
            <a:ahLst/>
            <a:cxnLst>
              <a:cxn ang="0">
                <a:pos x="connsiteX0" y="connsiteY0"/>
              </a:cxn>
              <a:cxn ang="0">
                <a:pos x="connsiteX1" y="connsiteY1"/>
              </a:cxn>
              <a:cxn ang="0">
                <a:pos x="connsiteX2" y="connsiteY2"/>
              </a:cxn>
              <a:cxn ang="0">
                <a:pos x="connsiteX3" y="connsiteY3"/>
              </a:cxn>
            </a:cxnLst>
            <a:rect l="l" t="t" r="r" b="b"/>
            <a:pathLst>
              <a:path w="6917" h="136978">
                <a:moveTo>
                  <a:pt x="0" y="0"/>
                </a:moveTo>
                <a:lnTo>
                  <a:pt x="6917" y="136978"/>
                </a:lnTo>
                <a:lnTo>
                  <a:pt x="0" y="13697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platzhalter 9">
            <a:extLst>
              <a:ext uri="{FF2B5EF4-FFF2-40B4-BE49-F238E27FC236}">
                <a16:creationId xmlns:a16="http://schemas.microsoft.com/office/drawing/2014/main" id="{759E6B81-B396-CB48-98F9-9598D00934EC}"/>
              </a:ext>
            </a:extLst>
          </p:cNvPr>
          <p:cNvSpPr>
            <a:spLocks noGrp="1"/>
          </p:cNvSpPr>
          <p:nvPr>
            <p:ph type="body" sz="quarter" idx="10" hasCustomPrompt="1"/>
          </p:nvPr>
        </p:nvSpPr>
        <p:spPr>
          <a:xfrm>
            <a:off x="5483225" y="2887124"/>
            <a:ext cx="6084888" cy="1232390"/>
          </a:xfrm>
          <a:prstGeom prst="rect">
            <a:avLst/>
          </a:prstGeom>
        </p:spPr>
        <p:txBody>
          <a:bodyPr lIns="0" tIns="0" rIns="0" bIns="0"/>
          <a:lstStyle>
            <a:lvl1pPr marL="0" algn="r">
              <a:lnSpc>
                <a:spcPct val="100000"/>
              </a:lnSpc>
              <a:spcBef>
                <a:spcPts val="0"/>
              </a:spcBef>
              <a:buNone/>
              <a:defRPr sz="4000" b="0" cap="all" baseline="0">
                <a:solidFill>
                  <a:schemeClr val="tx2"/>
                </a:solidFill>
              </a:defRPr>
            </a:lvl1pPr>
            <a:lvl2pPr>
              <a:buNone/>
              <a:defRPr sz="4000" b="1"/>
            </a:lvl2pPr>
            <a:lvl3pPr>
              <a:buNone/>
              <a:defRPr sz="4000" b="1"/>
            </a:lvl3pPr>
            <a:lvl4pPr>
              <a:buNone/>
              <a:defRPr sz="4000" b="1"/>
            </a:lvl4pPr>
            <a:lvl5pPr>
              <a:buNone/>
              <a:defRPr sz="4000" b="1"/>
            </a:lvl5pPr>
          </a:lstStyle>
          <a:p>
            <a:pPr lvl="0"/>
            <a:r>
              <a:rPr lang="de-DE" dirty="0" err="1"/>
              <a:t>BERATer:in</a:t>
            </a:r>
            <a:r>
              <a:rPr lang="de-DE" dirty="0"/>
              <a:t> 40 PT</a:t>
            </a:r>
          </a:p>
        </p:txBody>
      </p:sp>
      <p:sp>
        <p:nvSpPr>
          <p:cNvPr id="8" name="Textplatzhalter 11">
            <a:extLst>
              <a:ext uri="{FF2B5EF4-FFF2-40B4-BE49-F238E27FC236}">
                <a16:creationId xmlns:a16="http://schemas.microsoft.com/office/drawing/2014/main" id="{295E8F6C-D353-0648-B367-AB7DA40CCBF5}"/>
              </a:ext>
            </a:extLst>
          </p:cNvPr>
          <p:cNvSpPr>
            <a:spLocks noGrp="1"/>
          </p:cNvSpPr>
          <p:nvPr>
            <p:ph type="body" sz="quarter" idx="11" hasCustomPrompt="1"/>
          </p:nvPr>
        </p:nvSpPr>
        <p:spPr>
          <a:xfrm>
            <a:off x="4728113" y="4206875"/>
            <a:ext cx="6840000" cy="1778000"/>
          </a:xfrm>
          <a:prstGeom prst="rect">
            <a:avLst/>
          </a:prstGeom>
        </p:spPr>
        <p:txBody>
          <a:bodyPr lIns="0" tIns="0" rIns="0" bIns="0"/>
          <a:lstStyle>
            <a:lvl1pPr marL="0" indent="0" algn="r">
              <a:lnSpc>
                <a:spcPts val="2600"/>
              </a:lnSpc>
              <a:spcBef>
                <a:spcPts val="0"/>
              </a:spcBef>
              <a:buNone/>
              <a:defRPr sz="2400">
                <a:solidFill>
                  <a:schemeClr val="tx2"/>
                </a:solidFill>
              </a:defRPr>
            </a:lvl1pPr>
          </a:lstStyle>
          <a:p>
            <a:pPr lvl="0"/>
            <a:r>
              <a:rPr lang="de-DE" dirty="0"/>
              <a:t>Titel, Position, Ort in 2. Zeile 24 PT</a:t>
            </a:r>
          </a:p>
        </p:txBody>
      </p:sp>
      <p:pic>
        <p:nvPicPr>
          <p:cNvPr id="2" name="Grafik 1">
            <a:extLst>
              <a:ext uri="{FF2B5EF4-FFF2-40B4-BE49-F238E27FC236}">
                <a16:creationId xmlns:a16="http://schemas.microsoft.com/office/drawing/2014/main" id="{DFC312B0-0C4F-DF20-FC1B-55ACF8D3BF57}"/>
              </a:ext>
            </a:extLst>
          </p:cNvPr>
          <p:cNvPicPr>
            <a:picLocks noChangeAspect="1"/>
          </p:cNvPicPr>
          <p:nvPr userDrawn="1"/>
        </p:nvPicPr>
        <p:blipFill>
          <a:blip r:embed="rId2"/>
          <a:srcRect/>
          <a:stretch/>
        </p:blipFill>
        <p:spPr>
          <a:xfrm>
            <a:off x="10564813" y="6331127"/>
            <a:ext cx="1003300" cy="266700"/>
          </a:xfrm>
          <a:prstGeom prst="rect">
            <a:avLst/>
          </a:prstGeom>
        </p:spPr>
      </p:pic>
      <p:sp>
        <p:nvSpPr>
          <p:cNvPr id="4" name="Bildplatzhalter 45">
            <a:extLst>
              <a:ext uri="{FF2B5EF4-FFF2-40B4-BE49-F238E27FC236}">
                <a16:creationId xmlns:a16="http://schemas.microsoft.com/office/drawing/2014/main" id="{3258D254-BF45-22DE-3AD0-763B299E242D}"/>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904636 h 6858000"/>
              <a:gd name="connsiteX3" fmla="*/ 6832189 w 12192000"/>
              <a:gd name="connsiteY3" fmla="*/ 1904636 h 6858000"/>
              <a:gd name="connsiteX4" fmla="*/ 6830371 w 12192000"/>
              <a:gd name="connsiteY4" fmla="*/ 1904636 h 6858000"/>
              <a:gd name="connsiteX5" fmla="*/ 6249487 w 12192000"/>
              <a:gd name="connsiteY5" fmla="*/ 1904636 h 6858000"/>
              <a:gd name="connsiteX6" fmla="*/ 6247669 w 12192000"/>
              <a:gd name="connsiteY6" fmla="*/ 1904636 h 6858000"/>
              <a:gd name="connsiteX7" fmla="*/ 6003684 w 12192000"/>
              <a:gd name="connsiteY7" fmla="*/ 1916956 h 6858000"/>
              <a:gd name="connsiteX8" fmla="*/ 5808717 w 12192000"/>
              <a:gd name="connsiteY8" fmla="*/ 1944921 h 6858000"/>
              <a:gd name="connsiteX9" fmla="*/ 5790558 w 12192000"/>
              <a:gd name="connsiteY9" fmla="*/ 1949073 h 6858000"/>
              <a:gd name="connsiteX10" fmla="*/ 5783106 w 12192000"/>
              <a:gd name="connsiteY10" fmla="*/ 1950187 h 6858000"/>
              <a:gd name="connsiteX11" fmla="*/ 5751223 w 12192000"/>
              <a:gd name="connsiteY11" fmla="*/ 1958068 h 6858000"/>
              <a:gd name="connsiteX12" fmla="*/ 5619154 w 12192000"/>
              <a:gd name="connsiteY12" fmla="*/ 1988269 h 6858000"/>
              <a:gd name="connsiteX13" fmla="*/ 5583834 w 12192000"/>
              <a:gd name="connsiteY13" fmla="*/ 1999446 h 6858000"/>
              <a:gd name="connsiteX14" fmla="*/ 5567895 w 12192000"/>
              <a:gd name="connsiteY14" fmla="*/ 2003386 h 6858000"/>
              <a:gd name="connsiteX15" fmla="*/ 5533578 w 12192000"/>
              <a:gd name="connsiteY15" fmla="*/ 2015350 h 6858000"/>
              <a:gd name="connsiteX16" fmla="*/ 5435660 w 12192000"/>
              <a:gd name="connsiteY16" fmla="*/ 2046337 h 6858000"/>
              <a:gd name="connsiteX17" fmla="*/ 5382641 w 12192000"/>
              <a:gd name="connsiteY17" fmla="*/ 2067971 h 6858000"/>
              <a:gd name="connsiteX18" fmla="*/ 5360857 w 12192000"/>
              <a:gd name="connsiteY18" fmla="*/ 2075566 h 6858000"/>
              <a:gd name="connsiteX19" fmla="*/ 5333696 w 12192000"/>
              <a:gd name="connsiteY19" fmla="*/ 2087943 h 6858000"/>
              <a:gd name="connsiteX20" fmla="*/ 5258896 w 12192000"/>
              <a:gd name="connsiteY20" fmla="*/ 2118465 h 6858000"/>
              <a:gd name="connsiteX21" fmla="*/ 5186526 w 12192000"/>
              <a:gd name="connsiteY21" fmla="*/ 2155007 h 6858000"/>
              <a:gd name="connsiteX22" fmla="*/ 5162980 w 12192000"/>
              <a:gd name="connsiteY22" fmla="*/ 2165737 h 6858000"/>
              <a:gd name="connsiteX23" fmla="*/ 5145397 w 12192000"/>
              <a:gd name="connsiteY23" fmla="*/ 2175775 h 6858000"/>
              <a:gd name="connsiteX24" fmla="*/ 5089524 w 12192000"/>
              <a:gd name="connsiteY24" fmla="*/ 2203988 h 6858000"/>
              <a:gd name="connsiteX25" fmla="*/ 4993031 w 12192000"/>
              <a:gd name="connsiteY25" fmla="*/ 2262762 h 6858000"/>
              <a:gd name="connsiteX26" fmla="*/ 4975252 w 12192000"/>
              <a:gd name="connsiteY26" fmla="*/ 2272912 h 6858000"/>
              <a:gd name="connsiteX27" fmla="*/ 4967580 w 12192000"/>
              <a:gd name="connsiteY27" fmla="*/ 2278264 h 6858000"/>
              <a:gd name="connsiteX28" fmla="*/ 4928206 w 12192000"/>
              <a:gd name="connsiteY28" fmla="*/ 2302246 h 6858000"/>
              <a:gd name="connsiteX29" fmla="*/ 4632383 w 12192000"/>
              <a:gd name="connsiteY29" fmla="*/ 2534316 h 6858000"/>
              <a:gd name="connsiteX30" fmla="*/ 4630252 w 12192000"/>
              <a:gd name="connsiteY30" fmla="*/ 2536461 h 6858000"/>
              <a:gd name="connsiteX31" fmla="*/ 4629546 w 12192000"/>
              <a:gd name="connsiteY31" fmla="*/ 2538998 h 6858000"/>
              <a:gd name="connsiteX32" fmla="*/ 4482852 w 12192000"/>
              <a:gd name="connsiteY32" fmla="*/ 2686569 h 6858000"/>
              <a:gd name="connsiteX33" fmla="*/ 3862832 w 12192000"/>
              <a:gd name="connsiteY33" fmla="*/ 4291328 h 6858000"/>
              <a:gd name="connsiteX34" fmla="*/ 3923645 w 12192000"/>
              <a:gd name="connsiteY34" fmla="*/ 4806395 h 6858000"/>
              <a:gd name="connsiteX35" fmla="*/ 3977475 w 12192000"/>
              <a:gd name="connsiteY35" fmla="*/ 5002721 h 6858000"/>
              <a:gd name="connsiteX36" fmla="*/ 3976602 w 12192000"/>
              <a:gd name="connsiteY36" fmla="*/ 5006164 h 6858000"/>
              <a:gd name="connsiteX37" fmla="*/ 3982702 w 12192000"/>
              <a:gd name="connsiteY37" fmla="*/ 5028410 h 6858000"/>
              <a:gd name="connsiteX38" fmla="*/ 4340350 w 12192000"/>
              <a:gd name="connsiteY38" fmla="*/ 5793375 h 6858000"/>
              <a:gd name="connsiteX39" fmla="*/ 4762520 w 12192000"/>
              <a:gd name="connsiteY39" fmla="*/ 6561223 h 6858000"/>
              <a:gd name="connsiteX40" fmla="*/ 4919106 w 12192000"/>
              <a:gd name="connsiteY40" fmla="*/ 6857998 h 6858000"/>
              <a:gd name="connsiteX41" fmla="*/ 4920923 w 12192000"/>
              <a:gd name="connsiteY41" fmla="*/ 6857998 h 6858000"/>
              <a:gd name="connsiteX42" fmla="*/ 6830371 w 12192000"/>
              <a:gd name="connsiteY42" fmla="*/ 6857998 h 6858000"/>
              <a:gd name="connsiteX43" fmla="*/ 6832189 w 12192000"/>
              <a:gd name="connsiteY43" fmla="*/ 6857998 h 6858000"/>
              <a:gd name="connsiteX44" fmla="*/ 12192000 w 12192000"/>
              <a:gd name="connsiteY44" fmla="*/ 6857998 h 6858000"/>
              <a:gd name="connsiteX45" fmla="*/ 12192000 w 12192000"/>
              <a:gd name="connsiteY45" fmla="*/ 6858000 h 6858000"/>
              <a:gd name="connsiteX46" fmla="*/ 0 w 12192000"/>
              <a:gd name="connsiteY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6858000">
                <a:moveTo>
                  <a:pt x="0" y="0"/>
                </a:moveTo>
                <a:lnTo>
                  <a:pt x="12192000" y="0"/>
                </a:lnTo>
                <a:lnTo>
                  <a:pt x="12192000" y="1904636"/>
                </a:lnTo>
                <a:lnTo>
                  <a:pt x="6832189" y="1904636"/>
                </a:lnTo>
                <a:lnTo>
                  <a:pt x="6830371" y="1904636"/>
                </a:lnTo>
                <a:lnTo>
                  <a:pt x="6249487" y="1904636"/>
                </a:lnTo>
                <a:lnTo>
                  <a:pt x="6247669" y="1904636"/>
                </a:lnTo>
                <a:lnTo>
                  <a:pt x="6003684" y="1916956"/>
                </a:lnTo>
                <a:cubicBezTo>
                  <a:pt x="5937868" y="1923640"/>
                  <a:pt x="5872842" y="1932999"/>
                  <a:pt x="5808717" y="1944921"/>
                </a:cubicBezTo>
                <a:lnTo>
                  <a:pt x="5790558" y="1949073"/>
                </a:lnTo>
                <a:lnTo>
                  <a:pt x="5783106" y="1950187"/>
                </a:lnTo>
                <a:lnTo>
                  <a:pt x="5751223" y="1958068"/>
                </a:lnTo>
                <a:lnTo>
                  <a:pt x="5619154" y="1988269"/>
                </a:lnTo>
                <a:lnTo>
                  <a:pt x="5583834" y="1999446"/>
                </a:lnTo>
                <a:lnTo>
                  <a:pt x="5567895" y="2003386"/>
                </a:lnTo>
                <a:lnTo>
                  <a:pt x="5533578" y="2015350"/>
                </a:lnTo>
                <a:lnTo>
                  <a:pt x="5435660" y="2046337"/>
                </a:lnTo>
                <a:lnTo>
                  <a:pt x="5382641" y="2067971"/>
                </a:lnTo>
                <a:lnTo>
                  <a:pt x="5360857" y="2075566"/>
                </a:lnTo>
                <a:lnTo>
                  <a:pt x="5333696" y="2087943"/>
                </a:lnTo>
                <a:lnTo>
                  <a:pt x="5258896" y="2118465"/>
                </a:lnTo>
                <a:lnTo>
                  <a:pt x="5186526" y="2155007"/>
                </a:lnTo>
                <a:lnTo>
                  <a:pt x="5162980" y="2165737"/>
                </a:lnTo>
                <a:lnTo>
                  <a:pt x="5145397" y="2175775"/>
                </a:lnTo>
                <a:lnTo>
                  <a:pt x="5089524" y="2203988"/>
                </a:lnTo>
                <a:lnTo>
                  <a:pt x="4993031" y="2262762"/>
                </a:lnTo>
                <a:lnTo>
                  <a:pt x="4975252" y="2272912"/>
                </a:lnTo>
                <a:lnTo>
                  <a:pt x="4967580" y="2278264"/>
                </a:lnTo>
                <a:lnTo>
                  <a:pt x="4928206" y="2302246"/>
                </a:lnTo>
                <a:cubicBezTo>
                  <a:pt x="4823493" y="2371849"/>
                  <a:pt x="4724591" y="2449500"/>
                  <a:pt x="4632383" y="2534316"/>
                </a:cubicBezTo>
                <a:lnTo>
                  <a:pt x="4630252" y="2536461"/>
                </a:lnTo>
                <a:lnTo>
                  <a:pt x="4629546" y="2538998"/>
                </a:lnTo>
                <a:lnTo>
                  <a:pt x="4482852" y="2686569"/>
                </a:lnTo>
                <a:cubicBezTo>
                  <a:pt x="4097623" y="3110415"/>
                  <a:pt x="3862832" y="3673453"/>
                  <a:pt x="3862832" y="4291328"/>
                </a:cubicBezTo>
                <a:cubicBezTo>
                  <a:pt x="3865372" y="4478971"/>
                  <a:pt x="3888436" y="4650548"/>
                  <a:pt x="3923645" y="4806395"/>
                </a:cubicBezTo>
                <a:lnTo>
                  <a:pt x="3977475" y="5002721"/>
                </a:lnTo>
                <a:lnTo>
                  <a:pt x="3976602" y="5006164"/>
                </a:lnTo>
                <a:lnTo>
                  <a:pt x="3982702" y="5028410"/>
                </a:lnTo>
                <a:cubicBezTo>
                  <a:pt x="4095847" y="5378912"/>
                  <a:pt x="4258708" y="5632150"/>
                  <a:pt x="4340350" y="5793375"/>
                </a:cubicBezTo>
                <a:cubicBezTo>
                  <a:pt x="4457914" y="6006439"/>
                  <a:pt x="4607085" y="6271587"/>
                  <a:pt x="4762520" y="6561223"/>
                </a:cubicBezTo>
                <a:lnTo>
                  <a:pt x="4919106" y="6857998"/>
                </a:lnTo>
                <a:lnTo>
                  <a:pt x="4920923" y="6857998"/>
                </a:lnTo>
                <a:lnTo>
                  <a:pt x="6830371" y="6857998"/>
                </a:lnTo>
                <a:lnTo>
                  <a:pt x="6832189" y="6857998"/>
                </a:lnTo>
                <a:lnTo>
                  <a:pt x="12192000" y="6857998"/>
                </a:lnTo>
                <a:lnTo>
                  <a:pt x="12192000" y="6858000"/>
                </a:lnTo>
                <a:lnTo>
                  <a:pt x="0" y="6858000"/>
                </a:lnTo>
                <a:close/>
              </a:path>
            </a:pathLst>
          </a:custGeom>
          <a:solidFill>
            <a:schemeClr val="bg1">
              <a:lumMod val="20000"/>
              <a:lumOff val="80000"/>
            </a:schemeClr>
          </a:solidFill>
        </p:spPr>
        <p:txBody>
          <a:bodyPr wrap="square" lIns="0" tIns="0" rIns="0" bIns="0">
            <a:noAutofit/>
          </a:bodyPr>
          <a:lstStyle>
            <a:lvl1pPr algn="ctr">
              <a:buNone/>
              <a:defRPr sz="2000"/>
            </a:lvl1pPr>
          </a:lstStyle>
          <a:p>
            <a:r>
              <a:rPr lang="en-US" dirty="0"/>
              <a:t>Bild Platzhalter</a:t>
            </a:r>
          </a:p>
        </p:txBody>
      </p:sp>
    </p:spTree>
    <p:extLst>
      <p:ext uri="{BB962C8B-B14F-4D97-AF65-F5344CB8AC3E}">
        <p14:creationId xmlns:p14="http://schemas.microsoft.com/office/powerpoint/2010/main" val="232776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range">
    <p:spTree>
      <p:nvGrpSpPr>
        <p:cNvPr id="1" name=""/>
        <p:cNvGrpSpPr/>
        <p:nvPr/>
      </p:nvGrpSpPr>
      <p:grpSpPr>
        <a:xfrm>
          <a:off x="0" y="0"/>
          <a:ext cx="0" cy="0"/>
          <a:chOff x="0" y="0"/>
          <a:chExt cx="0" cy="0"/>
        </a:xfrm>
      </p:grpSpPr>
      <p:sp>
        <p:nvSpPr>
          <p:cNvPr id="18" name="Freihandform 17">
            <a:extLst>
              <a:ext uri="{FF2B5EF4-FFF2-40B4-BE49-F238E27FC236}">
                <a16:creationId xmlns:a16="http://schemas.microsoft.com/office/drawing/2014/main" id="{3850A22B-CB82-0D48-9566-1435C08AA22A}"/>
              </a:ext>
            </a:extLst>
          </p:cNvPr>
          <p:cNvSpPr/>
          <p:nvPr userDrawn="1"/>
        </p:nvSpPr>
        <p:spPr>
          <a:xfrm>
            <a:off x="4609707" y="0"/>
            <a:ext cx="7582292" cy="6858000"/>
          </a:xfrm>
          <a:custGeom>
            <a:avLst/>
            <a:gdLst>
              <a:gd name="connsiteX0" fmla="*/ 0 w 7582292"/>
              <a:gd name="connsiteY0" fmla="*/ 0 h 6858000"/>
              <a:gd name="connsiteX1" fmla="*/ 7582292 w 7582292"/>
              <a:gd name="connsiteY1" fmla="*/ 0 h 6858000"/>
              <a:gd name="connsiteX2" fmla="*/ 7582292 w 7582292"/>
              <a:gd name="connsiteY2" fmla="*/ 6858000 h 6858000"/>
              <a:gd name="connsiteX3" fmla="*/ 0 w 7582292"/>
              <a:gd name="connsiteY3" fmla="*/ 6858000 h 6858000"/>
              <a:gd name="connsiteX4" fmla="*/ 0 w 7582292"/>
              <a:gd name="connsiteY4" fmla="*/ 1912386 h 6858000"/>
              <a:gd name="connsiteX5" fmla="*/ 868950 w 7582292"/>
              <a:gd name="connsiteY5" fmla="*/ 1912386 h 6858000"/>
              <a:gd name="connsiteX6" fmla="*/ 868944 w 7582292"/>
              <a:gd name="connsiteY6" fmla="*/ 1906291 h 6858000"/>
              <a:gd name="connsiteX7" fmla="*/ 147306 w 7582292"/>
              <a:gd name="connsiteY7" fmla="*/ 151140 h 6858000"/>
              <a:gd name="connsiteX8" fmla="*/ 0 w 7582292"/>
              <a:gd name="connsiteY8" fmla="*/ 65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2292" h="6858000">
                <a:moveTo>
                  <a:pt x="0" y="0"/>
                </a:moveTo>
                <a:lnTo>
                  <a:pt x="7582292" y="0"/>
                </a:lnTo>
                <a:lnTo>
                  <a:pt x="7582292" y="6858000"/>
                </a:lnTo>
                <a:lnTo>
                  <a:pt x="0" y="6858000"/>
                </a:lnTo>
                <a:lnTo>
                  <a:pt x="0" y="1912386"/>
                </a:lnTo>
                <a:lnTo>
                  <a:pt x="868950" y="1912386"/>
                </a:lnTo>
                <a:lnTo>
                  <a:pt x="868944" y="1906291"/>
                </a:lnTo>
                <a:cubicBezTo>
                  <a:pt x="876705" y="1552737"/>
                  <a:pt x="868779" y="900643"/>
                  <a:pt x="147306" y="151140"/>
                </a:cubicBezTo>
                <a:lnTo>
                  <a:pt x="0" y="658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ihandform 28">
            <a:extLst>
              <a:ext uri="{FF2B5EF4-FFF2-40B4-BE49-F238E27FC236}">
                <a16:creationId xmlns:a16="http://schemas.microsoft.com/office/drawing/2014/main" id="{47B20E0F-DE1D-2C4E-89B3-C7DC20107F3B}"/>
              </a:ext>
            </a:extLst>
          </p:cNvPr>
          <p:cNvSpPr txBox="1">
            <a:spLocks/>
          </p:cNvSpPr>
          <p:nvPr/>
        </p:nvSpPr>
        <p:spPr>
          <a:xfrm>
            <a:off x="5446939" y="1427901"/>
            <a:ext cx="5186889" cy="4953362"/>
          </a:xfrm>
          <a:custGeom>
            <a:avLst/>
            <a:gdLst>
              <a:gd name="connsiteX0" fmla="*/ 0 w 5186889"/>
              <a:gd name="connsiteY0" fmla="*/ 0 h 4953362"/>
              <a:gd name="connsiteX1" fmla="*/ 2218533 w 5186889"/>
              <a:gd name="connsiteY1" fmla="*/ 0 h 4953362"/>
              <a:gd name="connsiteX2" fmla="*/ 2800520 w 5186889"/>
              <a:gd name="connsiteY2" fmla="*/ 0 h 4953362"/>
              <a:gd name="connsiteX3" fmla="*/ 3044478 w 5186889"/>
              <a:gd name="connsiteY3" fmla="*/ 12320 h 4953362"/>
              <a:gd name="connsiteX4" fmla="*/ 5186889 w 5186889"/>
              <a:gd name="connsiteY4" fmla="*/ 2386692 h 4953362"/>
              <a:gd name="connsiteX5" fmla="*/ 4707612 w 5186889"/>
              <a:gd name="connsiteY5" fmla="*/ 3888739 h 4953362"/>
              <a:gd name="connsiteX6" fmla="*/ 4285493 w 5186889"/>
              <a:gd name="connsiteY6" fmla="*/ 4656587 h 4953362"/>
              <a:gd name="connsiteX7" fmla="*/ 4128925 w 5186889"/>
              <a:gd name="connsiteY7" fmla="*/ 4953362 h 4953362"/>
              <a:gd name="connsiteX8" fmla="*/ 2218533 w 5186889"/>
              <a:gd name="connsiteY8" fmla="*/ 4953362 h 4953362"/>
              <a:gd name="connsiteX9" fmla="*/ 35826 w 5186889"/>
              <a:gd name="connsiteY9" fmla="*/ 4953362 h 4953362"/>
              <a:gd name="connsiteX10" fmla="*/ 31712 w 5186889"/>
              <a:gd name="connsiteY10" fmla="*/ 492434 h 4953362"/>
              <a:gd name="connsiteX11" fmla="*/ 8397 w 5186889"/>
              <a:gd name="connsiteY11" fmla="*/ 46816 h 4953362"/>
              <a:gd name="connsiteX12" fmla="*/ 0 w 5186889"/>
              <a:gd name="connsiteY12" fmla="*/ 0 h 49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6889" h="4953362">
                <a:moveTo>
                  <a:pt x="0" y="0"/>
                </a:moveTo>
                <a:lnTo>
                  <a:pt x="2218533" y="0"/>
                </a:lnTo>
                <a:lnTo>
                  <a:pt x="2800520" y="0"/>
                </a:lnTo>
                <a:lnTo>
                  <a:pt x="3044478" y="12320"/>
                </a:lnTo>
                <a:cubicBezTo>
                  <a:pt x="4247838" y="134543"/>
                  <a:pt x="5186889" y="1150941"/>
                  <a:pt x="5186889" y="2386692"/>
                </a:cubicBezTo>
                <a:cubicBezTo>
                  <a:pt x="5176730" y="3137264"/>
                  <a:pt x="4838225" y="3630779"/>
                  <a:pt x="4707612" y="3888739"/>
                </a:cubicBezTo>
                <a:cubicBezTo>
                  <a:pt x="4590061" y="4101803"/>
                  <a:pt x="4440910" y="4366951"/>
                  <a:pt x="4285493" y="4656587"/>
                </a:cubicBezTo>
                <a:lnTo>
                  <a:pt x="4128925" y="4953362"/>
                </a:lnTo>
                <a:lnTo>
                  <a:pt x="2218533" y="4953362"/>
                </a:lnTo>
                <a:lnTo>
                  <a:pt x="35826" y="4953362"/>
                </a:lnTo>
                <a:lnTo>
                  <a:pt x="31712" y="492434"/>
                </a:lnTo>
                <a:cubicBezTo>
                  <a:pt x="34299" y="374583"/>
                  <a:pt x="35143" y="223560"/>
                  <a:pt x="8397" y="46816"/>
                </a:cubicBezTo>
                <a:lnTo>
                  <a:pt x="0" y="0"/>
                </a:lnTo>
                <a:close/>
              </a:path>
            </a:pathLst>
          </a:custGeom>
          <a:solidFill>
            <a:schemeClr val="bg2">
              <a:alpha val="50000"/>
            </a:schemeClr>
          </a:solidFill>
          <a:ln>
            <a:noFill/>
          </a:ln>
        </p:spPr>
        <p:txBody>
          <a:bodyPr wrap="square">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000" u="none"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5" name="Bildplatzhalter 24">
            <a:extLst>
              <a:ext uri="{FF2B5EF4-FFF2-40B4-BE49-F238E27FC236}">
                <a16:creationId xmlns:a16="http://schemas.microsoft.com/office/drawing/2014/main" id="{3E18308C-C2CB-9F4E-96E7-B90671688ED6}"/>
              </a:ext>
            </a:extLst>
          </p:cNvPr>
          <p:cNvSpPr>
            <a:spLocks noGrp="1"/>
          </p:cNvSpPr>
          <p:nvPr>
            <p:ph type="pic" sz="quarter" idx="13" hasCustomPrompt="1"/>
          </p:nvPr>
        </p:nvSpPr>
        <p:spPr>
          <a:xfrm>
            <a:off x="0" y="0"/>
            <a:ext cx="5483225" cy="6865751"/>
          </a:xfrm>
          <a:custGeom>
            <a:avLst/>
            <a:gdLst>
              <a:gd name="connsiteX0" fmla="*/ 4602997 w 5483225"/>
              <a:gd name="connsiteY0" fmla="*/ 0 h 6865751"/>
              <a:gd name="connsiteX1" fmla="*/ 5478651 w 5483225"/>
              <a:gd name="connsiteY1" fmla="*/ 1906291 h 6865751"/>
              <a:gd name="connsiteX2" fmla="*/ 5478657 w 5483225"/>
              <a:gd name="connsiteY2" fmla="*/ 1912386 h 6865751"/>
              <a:gd name="connsiteX3" fmla="*/ 4379271 w 5483225"/>
              <a:gd name="connsiteY3" fmla="*/ 1912386 h 6865751"/>
              <a:gd name="connsiteX4" fmla="*/ 3796569 w 5483225"/>
              <a:gd name="connsiteY4" fmla="*/ 1912386 h 6865751"/>
              <a:gd name="connsiteX5" fmla="*/ 3552583 w 5483225"/>
              <a:gd name="connsiteY5" fmla="*/ 1924706 h 6865751"/>
              <a:gd name="connsiteX6" fmla="*/ 1409915 w 5483225"/>
              <a:gd name="connsiteY6" fmla="*/ 4299078 h 6865751"/>
              <a:gd name="connsiteX7" fmla="*/ 1889249 w 5483225"/>
              <a:gd name="connsiteY7" fmla="*/ 5801125 h 6865751"/>
              <a:gd name="connsiteX8" fmla="*/ 2311419 w 5483225"/>
              <a:gd name="connsiteY8" fmla="*/ 6568973 h 6865751"/>
              <a:gd name="connsiteX9" fmla="*/ 2468006 w 5483225"/>
              <a:gd name="connsiteY9" fmla="*/ 6865748 h 6865751"/>
              <a:gd name="connsiteX10" fmla="*/ 4379271 w 5483225"/>
              <a:gd name="connsiteY10" fmla="*/ 6865748 h 6865751"/>
              <a:gd name="connsiteX11" fmla="*/ 5483225 w 5483225"/>
              <a:gd name="connsiteY11" fmla="*/ 6865748 h 6865751"/>
              <a:gd name="connsiteX12" fmla="*/ 5483225 w 5483225"/>
              <a:gd name="connsiteY12" fmla="*/ 6865749 h 6865751"/>
              <a:gd name="connsiteX13" fmla="*/ 1264024 w 5483225"/>
              <a:gd name="connsiteY13" fmla="*/ 6865749 h 6865751"/>
              <a:gd name="connsiteX14" fmla="*/ 1264024 w 5483225"/>
              <a:gd name="connsiteY14" fmla="*/ 6865751 h 6865751"/>
              <a:gd name="connsiteX15" fmla="*/ 1 w 5483225"/>
              <a:gd name="connsiteY15" fmla="*/ 6865751 h 6865751"/>
              <a:gd name="connsiteX16" fmla="*/ 1 w 5483225"/>
              <a:gd name="connsiteY16" fmla="*/ 6865749 h 6865751"/>
              <a:gd name="connsiteX17" fmla="*/ 0 w 5483225"/>
              <a:gd name="connsiteY17" fmla="*/ 6865749 h 6865751"/>
              <a:gd name="connsiteX18" fmla="*/ 0 w 5483225"/>
              <a:gd name="connsiteY18" fmla="*/ 7749 h 6865751"/>
              <a:gd name="connsiteX19" fmla="*/ 1 w 5483225"/>
              <a:gd name="connsiteY19" fmla="*/ 7749 h 6865751"/>
              <a:gd name="connsiteX20" fmla="*/ 1 w 5483225"/>
              <a:gd name="connsiteY20" fmla="*/ 1 h 6865751"/>
              <a:gd name="connsiteX21" fmla="*/ 1264024 w 5483225"/>
              <a:gd name="connsiteY21" fmla="*/ 1 h 6865751"/>
              <a:gd name="connsiteX22" fmla="*/ 1264024 w 5483225"/>
              <a:gd name="connsiteY22" fmla="*/ 5621 h 686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3225" h="6865751">
                <a:moveTo>
                  <a:pt x="4602997" y="0"/>
                </a:moveTo>
                <a:cubicBezTo>
                  <a:pt x="5477359" y="812370"/>
                  <a:pt x="5486929" y="1529167"/>
                  <a:pt x="5478651" y="1906291"/>
                </a:cubicBezTo>
                <a:lnTo>
                  <a:pt x="5478657" y="1912386"/>
                </a:lnTo>
                <a:lnTo>
                  <a:pt x="4379271" y="1912386"/>
                </a:lnTo>
                <a:lnTo>
                  <a:pt x="3796569" y="1912386"/>
                </a:lnTo>
                <a:lnTo>
                  <a:pt x="3552583" y="1924706"/>
                </a:lnTo>
                <a:cubicBezTo>
                  <a:pt x="2349078" y="2046929"/>
                  <a:pt x="1409915" y="3063327"/>
                  <a:pt x="1409915" y="4299078"/>
                </a:cubicBezTo>
                <a:cubicBezTo>
                  <a:pt x="1420075" y="5049650"/>
                  <a:pt x="1758621" y="5543165"/>
                  <a:pt x="1889249" y="5801125"/>
                </a:cubicBezTo>
                <a:cubicBezTo>
                  <a:pt x="2006814" y="6014189"/>
                  <a:pt x="2155983" y="6279337"/>
                  <a:pt x="2311419" y="6568973"/>
                </a:cubicBezTo>
                <a:lnTo>
                  <a:pt x="2468006" y="6865748"/>
                </a:lnTo>
                <a:lnTo>
                  <a:pt x="4379271" y="6865748"/>
                </a:lnTo>
                <a:lnTo>
                  <a:pt x="5483225" y="6865748"/>
                </a:lnTo>
                <a:lnTo>
                  <a:pt x="5483225" y="6865749"/>
                </a:lnTo>
                <a:lnTo>
                  <a:pt x="1264024" y="6865749"/>
                </a:lnTo>
                <a:lnTo>
                  <a:pt x="1264024" y="6865751"/>
                </a:lnTo>
                <a:lnTo>
                  <a:pt x="1" y="6865751"/>
                </a:lnTo>
                <a:lnTo>
                  <a:pt x="1" y="6865749"/>
                </a:lnTo>
                <a:lnTo>
                  <a:pt x="0" y="6865749"/>
                </a:lnTo>
                <a:lnTo>
                  <a:pt x="0" y="7749"/>
                </a:lnTo>
                <a:lnTo>
                  <a:pt x="1" y="7749"/>
                </a:lnTo>
                <a:lnTo>
                  <a:pt x="1" y="1"/>
                </a:lnTo>
                <a:lnTo>
                  <a:pt x="1264024" y="1"/>
                </a:lnTo>
                <a:lnTo>
                  <a:pt x="1264024" y="5621"/>
                </a:lnTo>
                <a:close/>
              </a:path>
            </a:pathLst>
          </a:custGeom>
          <a:solidFill>
            <a:schemeClr val="bg1">
              <a:lumMod val="20000"/>
              <a:lumOff val="80000"/>
            </a:schemeClr>
          </a:solidFill>
        </p:spPr>
        <p:txBody>
          <a:bodyPr wrap="square">
            <a:noAutofit/>
          </a:bodyPr>
          <a:lstStyle>
            <a:lvl1pPr algn="ctr">
              <a:buNone/>
              <a:defRPr sz="2000"/>
            </a:lvl1pPr>
          </a:lstStyle>
          <a:p>
            <a:r>
              <a:rPr lang="en-US" dirty="0"/>
              <a:t>Bild Platzhalter</a:t>
            </a:r>
          </a:p>
        </p:txBody>
      </p:sp>
      <p:sp>
        <p:nvSpPr>
          <p:cNvPr id="13" name="Freihandform 12">
            <a:extLst>
              <a:ext uri="{FF2B5EF4-FFF2-40B4-BE49-F238E27FC236}">
                <a16:creationId xmlns:a16="http://schemas.microsoft.com/office/drawing/2014/main" id="{2F2F899A-CD90-144C-8C0C-60101F4E2C84}"/>
              </a:ext>
            </a:extLst>
          </p:cNvPr>
          <p:cNvSpPr/>
          <p:nvPr userDrawn="1"/>
        </p:nvSpPr>
        <p:spPr>
          <a:xfrm flipH="1">
            <a:off x="1409915" y="1910212"/>
            <a:ext cx="10782085" cy="4953362"/>
          </a:xfrm>
          <a:custGeom>
            <a:avLst/>
            <a:gdLst>
              <a:gd name="connsiteX0" fmla="*/ 8395431 w 10782085"/>
              <a:gd name="connsiteY0" fmla="*/ 0 h 4953362"/>
              <a:gd name="connsiteX1" fmla="*/ 7812729 w 10782085"/>
              <a:gd name="connsiteY1" fmla="*/ 0 h 4953362"/>
              <a:gd name="connsiteX2" fmla="*/ 2425485 w 10782085"/>
              <a:gd name="connsiteY2" fmla="*/ 0 h 4953362"/>
              <a:gd name="connsiteX3" fmla="*/ 1843498 w 10782085"/>
              <a:gd name="connsiteY3" fmla="*/ 0 h 4953362"/>
              <a:gd name="connsiteX4" fmla="*/ 1599540 w 10782085"/>
              <a:gd name="connsiteY4" fmla="*/ 12320 h 4953362"/>
              <a:gd name="connsiteX5" fmla="*/ 77074 w 10782085"/>
              <a:gd name="connsiteY5" fmla="*/ 781933 h 4953362"/>
              <a:gd name="connsiteX6" fmla="*/ 0 w 10782085"/>
              <a:gd name="connsiteY6" fmla="*/ 874776 h 4953362"/>
              <a:gd name="connsiteX7" fmla="*/ 0 w 10782085"/>
              <a:gd name="connsiteY7" fmla="*/ 4003539 h 4953362"/>
              <a:gd name="connsiteX8" fmla="*/ 30098 w 10782085"/>
              <a:gd name="connsiteY8" fmla="*/ 4057872 h 4953362"/>
              <a:gd name="connsiteX9" fmla="*/ 358525 w 10782085"/>
              <a:gd name="connsiteY9" fmla="*/ 4656587 h 4953362"/>
              <a:gd name="connsiteX10" fmla="*/ 515093 w 10782085"/>
              <a:gd name="connsiteY10" fmla="*/ 4953362 h 4953362"/>
              <a:gd name="connsiteX11" fmla="*/ 2425485 w 10782085"/>
              <a:gd name="connsiteY11" fmla="*/ 4953362 h 4953362"/>
              <a:gd name="connsiteX12" fmla="*/ 7812729 w 10782085"/>
              <a:gd name="connsiteY12" fmla="*/ 4953362 h 4953362"/>
              <a:gd name="connsiteX13" fmla="*/ 9723994 w 10782085"/>
              <a:gd name="connsiteY13" fmla="*/ 4953362 h 4953362"/>
              <a:gd name="connsiteX14" fmla="*/ 9880581 w 10782085"/>
              <a:gd name="connsiteY14" fmla="*/ 4656587 h 4953362"/>
              <a:gd name="connsiteX15" fmla="*/ 10302751 w 10782085"/>
              <a:gd name="connsiteY15" fmla="*/ 3888739 h 4953362"/>
              <a:gd name="connsiteX16" fmla="*/ 10782085 w 10782085"/>
              <a:gd name="connsiteY16" fmla="*/ 2386692 h 4953362"/>
              <a:gd name="connsiteX17" fmla="*/ 8639417 w 10782085"/>
              <a:gd name="connsiteY17" fmla="*/ 12320 h 4953362"/>
              <a:gd name="connsiteX18" fmla="*/ 8395431 w 10782085"/>
              <a:gd name="connsiteY18" fmla="*/ 0 h 49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82085" h="4953362">
                <a:moveTo>
                  <a:pt x="8395431" y="0"/>
                </a:moveTo>
                <a:lnTo>
                  <a:pt x="7812729" y="0"/>
                </a:lnTo>
                <a:lnTo>
                  <a:pt x="2425485" y="0"/>
                </a:lnTo>
                <a:lnTo>
                  <a:pt x="1843498" y="0"/>
                </a:lnTo>
                <a:lnTo>
                  <a:pt x="1599540" y="12320"/>
                </a:lnTo>
                <a:cubicBezTo>
                  <a:pt x="997860" y="73432"/>
                  <a:pt x="462257" y="358087"/>
                  <a:pt x="77074" y="781933"/>
                </a:cubicBezTo>
                <a:lnTo>
                  <a:pt x="0" y="874776"/>
                </a:lnTo>
                <a:lnTo>
                  <a:pt x="0" y="4003539"/>
                </a:lnTo>
                <a:lnTo>
                  <a:pt x="30098" y="4057872"/>
                </a:lnTo>
                <a:cubicBezTo>
                  <a:pt x="128924" y="4235908"/>
                  <a:pt x="241962" y="4439360"/>
                  <a:pt x="358525" y="4656587"/>
                </a:cubicBezTo>
                <a:lnTo>
                  <a:pt x="515093" y="4953362"/>
                </a:lnTo>
                <a:lnTo>
                  <a:pt x="2425485" y="4953362"/>
                </a:lnTo>
                <a:lnTo>
                  <a:pt x="7812729" y="4953362"/>
                </a:lnTo>
                <a:lnTo>
                  <a:pt x="9723994" y="4953362"/>
                </a:lnTo>
                <a:lnTo>
                  <a:pt x="9880581" y="4656587"/>
                </a:lnTo>
                <a:cubicBezTo>
                  <a:pt x="10036017" y="4366951"/>
                  <a:pt x="10185186" y="4101803"/>
                  <a:pt x="10302751" y="3888739"/>
                </a:cubicBezTo>
                <a:cubicBezTo>
                  <a:pt x="10433379" y="3630779"/>
                  <a:pt x="10771925" y="3137264"/>
                  <a:pt x="10782085" y="2386692"/>
                </a:cubicBezTo>
                <a:cubicBezTo>
                  <a:pt x="10782085" y="1150941"/>
                  <a:pt x="9842922" y="134543"/>
                  <a:pt x="8639417" y="12320"/>
                </a:cubicBezTo>
                <a:lnTo>
                  <a:pt x="8395431" y="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feld 10">
            <a:extLst>
              <a:ext uri="{FF2B5EF4-FFF2-40B4-BE49-F238E27FC236}">
                <a16:creationId xmlns:a16="http://schemas.microsoft.com/office/drawing/2014/main" id="{9573FE6A-4E8A-BF4B-83D6-4F437672DD62}"/>
              </a:ext>
            </a:extLst>
          </p:cNvPr>
          <p:cNvSpPr txBox="1"/>
          <p:nvPr userDrawn="1"/>
        </p:nvSpPr>
        <p:spPr>
          <a:xfrm>
            <a:off x="6111498" y="445741"/>
            <a:ext cx="2032861" cy="538609"/>
          </a:xfrm>
          <a:prstGeom prst="rect">
            <a:avLst/>
          </a:prstGeom>
          <a:noFill/>
        </p:spPr>
        <p:txBody>
          <a:bodyPr wrap="square" lIns="0" tIns="0" rIns="0" bIns="0" rtlCol="0">
            <a:spAutoFit/>
          </a:bodyPr>
          <a:lstStyle/>
          <a:p>
            <a:r>
              <a:rPr lang="en-US" sz="3500">
                <a:solidFill>
                  <a:schemeClr val="bg2"/>
                </a:solidFill>
              </a:rPr>
              <a:t>AGENDA</a:t>
            </a:r>
          </a:p>
        </p:txBody>
      </p:sp>
      <p:sp>
        <p:nvSpPr>
          <p:cNvPr id="3" name="Textplatzhalter 2">
            <a:extLst>
              <a:ext uri="{FF2B5EF4-FFF2-40B4-BE49-F238E27FC236}">
                <a16:creationId xmlns:a16="http://schemas.microsoft.com/office/drawing/2014/main" id="{965FAF90-F2B9-AE4E-AA7D-ABB15120A3BC}"/>
              </a:ext>
            </a:extLst>
          </p:cNvPr>
          <p:cNvSpPr>
            <a:spLocks noGrp="1"/>
          </p:cNvSpPr>
          <p:nvPr>
            <p:ph type="body" sz="quarter" idx="12" hasCustomPrompt="1"/>
          </p:nvPr>
        </p:nvSpPr>
        <p:spPr>
          <a:xfrm>
            <a:off x="3288113" y="2654300"/>
            <a:ext cx="8280000" cy="333057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lstStyle>
            <a:lvl1pPr>
              <a:lnSpc>
                <a:spcPct val="100000"/>
              </a:lnSpc>
              <a:buClr>
                <a:schemeClr val="tx2"/>
              </a:buClr>
              <a:buFont typeface="Wingdings" pitchFamily="2" charset="2"/>
              <a:buChar char="§"/>
              <a:defRPr sz="2400"/>
            </a:lvl1pPr>
            <a:lvl2pPr>
              <a:lnSpc>
                <a:spcPct val="100000"/>
              </a:lnSpc>
              <a:buClr>
                <a:schemeClr val="tx2"/>
              </a:buClr>
              <a:buFont typeface="Wingdings" pitchFamily="2" charset="2"/>
              <a:buChar char="§"/>
              <a:defRPr sz="2000"/>
            </a:lvl2pPr>
            <a:lvl3pPr>
              <a:lnSpc>
                <a:spcPct val="100000"/>
              </a:lnSpc>
              <a:buClr>
                <a:schemeClr val="tx2"/>
              </a:buClr>
              <a:buFont typeface="Wingdings" pitchFamily="2" charset="2"/>
              <a:buChar char="§"/>
              <a:defRPr sz="2400"/>
            </a:lvl3pPr>
            <a:lvl4pPr>
              <a:lnSpc>
                <a:spcPct val="100000"/>
              </a:lnSpc>
              <a:buClr>
                <a:schemeClr val="tx2"/>
              </a:buClr>
              <a:buFont typeface="Wingdings" pitchFamily="2" charset="2"/>
              <a:buChar char="§"/>
              <a:defRPr sz="2400"/>
            </a:lvl4pPr>
            <a:lvl5pPr>
              <a:lnSpc>
                <a:spcPct val="100000"/>
              </a:lnSpc>
              <a:buClr>
                <a:schemeClr val="tx2"/>
              </a:buClr>
              <a:buFont typeface="Wingdings" pitchFamily="2" charset="2"/>
              <a:buChar char="§"/>
              <a:defRPr sz="2400"/>
            </a:lvl5pPr>
          </a:lstStyle>
          <a:p>
            <a:pPr lvl="0"/>
            <a:r>
              <a:rPr lang="de-DE" dirty="0"/>
              <a:t>Text</a:t>
            </a:r>
          </a:p>
          <a:p>
            <a:pPr lvl="0"/>
            <a:endParaRPr lang="de-DE" dirty="0"/>
          </a:p>
        </p:txBody>
      </p:sp>
      <p:pic>
        <p:nvPicPr>
          <p:cNvPr id="2" name="Grafik 1">
            <a:extLst>
              <a:ext uri="{FF2B5EF4-FFF2-40B4-BE49-F238E27FC236}">
                <a16:creationId xmlns:a16="http://schemas.microsoft.com/office/drawing/2014/main" id="{40355A25-EE1C-C7F8-494C-F6876D6DD3C2}"/>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428786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gruen">
    <p:spTree>
      <p:nvGrpSpPr>
        <p:cNvPr id="1" name=""/>
        <p:cNvGrpSpPr/>
        <p:nvPr/>
      </p:nvGrpSpPr>
      <p:grpSpPr>
        <a:xfrm>
          <a:off x="0" y="0"/>
          <a:ext cx="0" cy="0"/>
          <a:chOff x="0" y="0"/>
          <a:chExt cx="0" cy="0"/>
        </a:xfrm>
      </p:grpSpPr>
      <p:sp>
        <p:nvSpPr>
          <p:cNvPr id="18" name="Freihandform 17">
            <a:extLst>
              <a:ext uri="{FF2B5EF4-FFF2-40B4-BE49-F238E27FC236}">
                <a16:creationId xmlns:a16="http://schemas.microsoft.com/office/drawing/2014/main" id="{3850A22B-CB82-0D48-9566-1435C08AA22A}"/>
              </a:ext>
            </a:extLst>
          </p:cNvPr>
          <p:cNvSpPr/>
          <p:nvPr userDrawn="1"/>
        </p:nvSpPr>
        <p:spPr>
          <a:xfrm>
            <a:off x="4609707" y="0"/>
            <a:ext cx="7582292" cy="6858000"/>
          </a:xfrm>
          <a:custGeom>
            <a:avLst/>
            <a:gdLst>
              <a:gd name="connsiteX0" fmla="*/ 0 w 7582292"/>
              <a:gd name="connsiteY0" fmla="*/ 0 h 6858000"/>
              <a:gd name="connsiteX1" fmla="*/ 7582292 w 7582292"/>
              <a:gd name="connsiteY1" fmla="*/ 0 h 6858000"/>
              <a:gd name="connsiteX2" fmla="*/ 7582292 w 7582292"/>
              <a:gd name="connsiteY2" fmla="*/ 6858000 h 6858000"/>
              <a:gd name="connsiteX3" fmla="*/ 0 w 7582292"/>
              <a:gd name="connsiteY3" fmla="*/ 6858000 h 6858000"/>
              <a:gd name="connsiteX4" fmla="*/ 0 w 7582292"/>
              <a:gd name="connsiteY4" fmla="*/ 1912386 h 6858000"/>
              <a:gd name="connsiteX5" fmla="*/ 868950 w 7582292"/>
              <a:gd name="connsiteY5" fmla="*/ 1912386 h 6858000"/>
              <a:gd name="connsiteX6" fmla="*/ 868944 w 7582292"/>
              <a:gd name="connsiteY6" fmla="*/ 1906291 h 6858000"/>
              <a:gd name="connsiteX7" fmla="*/ 147306 w 7582292"/>
              <a:gd name="connsiteY7" fmla="*/ 151140 h 6858000"/>
              <a:gd name="connsiteX8" fmla="*/ 0 w 7582292"/>
              <a:gd name="connsiteY8" fmla="*/ 65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2292" h="6858000">
                <a:moveTo>
                  <a:pt x="0" y="0"/>
                </a:moveTo>
                <a:lnTo>
                  <a:pt x="7582292" y="0"/>
                </a:lnTo>
                <a:lnTo>
                  <a:pt x="7582292" y="6858000"/>
                </a:lnTo>
                <a:lnTo>
                  <a:pt x="0" y="6858000"/>
                </a:lnTo>
                <a:lnTo>
                  <a:pt x="0" y="1912386"/>
                </a:lnTo>
                <a:lnTo>
                  <a:pt x="868950" y="1912386"/>
                </a:lnTo>
                <a:lnTo>
                  <a:pt x="868944" y="1906291"/>
                </a:lnTo>
                <a:cubicBezTo>
                  <a:pt x="876705" y="1552737"/>
                  <a:pt x="868779" y="900643"/>
                  <a:pt x="147306" y="151140"/>
                </a:cubicBezTo>
                <a:lnTo>
                  <a:pt x="0" y="65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ihandform 28">
            <a:extLst>
              <a:ext uri="{FF2B5EF4-FFF2-40B4-BE49-F238E27FC236}">
                <a16:creationId xmlns:a16="http://schemas.microsoft.com/office/drawing/2014/main" id="{47B20E0F-DE1D-2C4E-89B3-C7DC20107F3B}"/>
              </a:ext>
            </a:extLst>
          </p:cNvPr>
          <p:cNvSpPr txBox="1">
            <a:spLocks/>
          </p:cNvSpPr>
          <p:nvPr/>
        </p:nvSpPr>
        <p:spPr>
          <a:xfrm>
            <a:off x="5446939" y="1427901"/>
            <a:ext cx="5186889" cy="4953362"/>
          </a:xfrm>
          <a:custGeom>
            <a:avLst/>
            <a:gdLst>
              <a:gd name="connsiteX0" fmla="*/ 0 w 5186889"/>
              <a:gd name="connsiteY0" fmla="*/ 0 h 4953362"/>
              <a:gd name="connsiteX1" fmla="*/ 2218533 w 5186889"/>
              <a:gd name="connsiteY1" fmla="*/ 0 h 4953362"/>
              <a:gd name="connsiteX2" fmla="*/ 2800520 w 5186889"/>
              <a:gd name="connsiteY2" fmla="*/ 0 h 4953362"/>
              <a:gd name="connsiteX3" fmla="*/ 3044478 w 5186889"/>
              <a:gd name="connsiteY3" fmla="*/ 12320 h 4953362"/>
              <a:gd name="connsiteX4" fmla="*/ 5186889 w 5186889"/>
              <a:gd name="connsiteY4" fmla="*/ 2386692 h 4953362"/>
              <a:gd name="connsiteX5" fmla="*/ 4707612 w 5186889"/>
              <a:gd name="connsiteY5" fmla="*/ 3888739 h 4953362"/>
              <a:gd name="connsiteX6" fmla="*/ 4285493 w 5186889"/>
              <a:gd name="connsiteY6" fmla="*/ 4656587 h 4953362"/>
              <a:gd name="connsiteX7" fmla="*/ 4128925 w 5186889"/>
              <a:gd name="connsiteY7" fmla="*/ 4953362 h 4953362"/>
              <a:gd name="connsiteX8" fmla="*/ 2218533 w 5186889"/>
              <a:gd name="connsiteY8" fmla="*/ 4953362 h 4953362"/>
              <a:gd name="connsiteX9" fmla="*/ 35826 w 5186889"/>
              <a:gd name="connsiteY9" fmla="*/ 4953362 h 4953362"/>
              <a:gd name="connsiteX10" fmla="*/ 31712 w 5186889"/>
              <a:gd name="connsiteY10" fmla="*/ 492434 h 4953362"/>
              <a:gd name="connsiteX11" fmla="*/ 8397 w 5186889"/>
              <a:gd name="connsiteY11" fmla="*/ 46816 h 4953362"/>
              <a:gd name="connsiteX12" fmla="*/ 0 w 5186889"/>
              <a:gd name="connsiteY12" fmla="*/ 0 h 49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6889" h="4953362">
                <a:moveTo>
                  <a:pt x="0" y="0"/>
                </a:moveTo>
                <a:lnTo>
                  <a:pt x="2218533" y="0"/>
                </a:lnTo>
                <a:lnTo>
                  <a:pt x="2800520" y="0"/>
                </a:lnTo>
                <a:lnTo>
                  <a:pt x="3044478" y="12320"/>
                </a:lnTo>
                <a:cubicBezTo>
                  <a:pt x="4247838" y="134543"/>
                  <a:pt x="5186889" y="1150941"/>
                  <a:pt x="5186889" y="2386692"/>
                </a:cubicBezTo>
                <a:cubicBezTo>
                  <a:pt x="5176730" y="3137264"/>
                  <a:pt x="4838225" y="3630779"/>
                  <a:pt x="4707612" y="3888739"/>
                </a:cubicBezTo>
                <a:cubicBezTo>
                  <a:pt x="4590061" y="4101803"/>
                  <a:pt x="4440910" y="4366951"/>
                  <a:pt x="4285493" y="4656587"/>
                </a:cubicBezTo>
                <a:lnTo>
                  <a:pt x="4128925" y="4953362"/>
                </a:lnTo>
                <a:lnTo>
                  <a:pt x="2218533" y="4953362"/>
                </a:lnTo>
                <a:lnTo>
                  <a:pt x="35826" y="4953362"/>
                </a:lnTo>
                <a:lnTo>
                  <a:pt x="31712" y="492434"/>
                </a:lnTo>
                <a:cubicBezTo>
                  <a:pt x="34299" y="374583"/>
                  <a:pt x="35143" y="223560"/>
                  <a:pt x="8397" y="46816"/>
                </a:cubicBezTo>
                <a:lnTo>
                  <a:pt x="0" y="0"/>
                </a:lnTo>
                <a:close/>
              </a:path>
            </a:pathLst>
          </a:custGeom>
          <a:solidFill>
            <a:schemeClr val="bg2">
              <a:alpha val="50000"/>
            </a:schemeClr>
          </a:solidFill>
          <a:ln>
            <a:noFill/>
          </a:ln>
        </p:spPr>
        <p:txBody>
          <a:bodyPr wrap="square">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000" u="none"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5" name="Bildplatzhalter 24">
            <a:extLst>
              <a:ext uri="{FF2B5EF4-FFF2-40B4-BE49-F238E27FC236}">
                <a16:creationId xmlns:a16="http://schemas.microsoft.com/office/drawing/2014/main" id="{3E18308C-C2CB-9F4E-96E7-B90671688ED6}"/>
              </a:ext>
            </a:extLst>
          </p:cNvPr>
          <p:cNvSpPr>
            <a:spLocks noGrp="1"/>
          </p:cNvSpPr>
          <p:nvPr>
            <p:ph type="pic" sz="quarter" idx="13" hasCustomPrompt="1"/>
          </p:nvPr>
        </p:nvSpPr>
        <p:spPr>
          <a:xfrm>
            <a:off x="0" y="-7750"/>
            <a:ext cx="5483225" cy="6865751"/>
          </a:xfrm>
          <a:custGeom>
            <a:avLst/>
            <a:gdLst>
              <a:gd name="connsiteX0" fmla="*/ 4602997 w 5483225"/>
              <a:gd name="connsiteY0" fmla="*/ 0 h 6865751"/>
              <a:gd name="connsiteX1" fmla="*/ 5478651 w 5483225"/>
              <a:gd name="connsiteY1" fmla="*/ 1906291 h 6865751"/>
              <a:gd name="connsiteX2" fmla="*/ 5478657 w 5483225"/>
              <a:gd name="connsiteY2" fmla="*/ 1912386 h 6865751"/>
              <a:gd name="connsiteX3" fmla="*/ 4379271 w 5483225"/>
              <a:gd name="connsiteY3" fmla="*/ 1912386 h 6865751"/>
              <a:gd name="connsiteX4" fmla="*/ 3796569 w 5483225"/>
              <a:gd name="connsiteY4" fmla="*/ 1912386 h 6865751"/>
              <a:gd name="connsiteX5" fmla="*/ 3552583 w 5483225"/>
              <a:gd name="connsiteY5" fmla="*/ 1924706 h 6865751"/>
              <a:gd name="connsiteX6" fmla="*/ 1409915 w 5483225"/>
              <a:gd name="connsiteY6" fmla="*/ 4299078 h 6865751"/>
              <a:gd name="connsiteX7" fmla="*/ 1889249 w 5483225"/>
              <a:gd name="connsiteY7" fmla="*/ 5801125 h 6865751"/>
              <a:gd name="connsiteX8" fmla="*/ 2311419 w 5483225"/>
              <a:gd name="connsiteY8" fmla="*/ 6568973 h 6865751"/>
              <a:gd name="connsiteX9" fmla="*/ 2468006 w 5483225"/>
              <a:gd name="connsiteY9" fmla="*/ 6865748 h 6865751"/>
              <a:gd name="connsiteX10" fmla="*/ 4379271 w 5483225"/>
              <a:gd name="connsiteY10" fmla="*/ 6865748 h 6865751"/>
              <a:gd name="connsiteX11" fmla="*/ 5483225 w 5483225"/>
              <a:gd name="connsiteY11" fmla="*/ 6865748 h 6865751"/>
              <a:gd name="connsiteX12" fmla="*/ 5483225 w 5483225"/>
              <a:gd name="connsiteY12" fmla="*/ 6865749 h 6865751"/>
              <a:gd name="connsiteX13" fmla="*/ 1264024 w 5483225"/>
              <a:gd name="connsiteY13" fmla="*/ 6865749 h 6865751"/>
              <a:gd name="connsiteX14" fmla="*/ 1264024 w 5483225"/>
              <a:gd name="connsiteY14" fmla="*/ 6865751 h 6865751"/>
              <a:gd name="connsiteX15" fmla="*/ 1 w 5483225"/>
              <a:gd name="connsiteY15" fmla="*/ 6865751 h 6865751"/>
              <a:gd name="connsiteX16" fmla="*/ 1 w 5483225"/>
              <a:gd name="connsiteY16" fmla="*/ 6865749 h 6865751"/>
              <a:gd name="connsiteX17" fmla="*/ 0 w 5483225"/>
              <a:gd name="connsiteY17" fmla="*/ 6865749 h 6865751"/>
              <a:gd name="connsiteX18" fmla="*/ 0 w 5483225"/>
              <a:gd name="connsiteY18" fmla="*/ 7749 h 6865751"/>
              <a:gd name="connsiteX19" fmla="*/ 1 w 5483225"/>
              <a:gd name="connsiteY19" fmla="*/ 7749 h 6865751"/>
              <a:gd name="connsiteX20" fmla="*/ 1 w 5483225"/>
              <a:gd name="connsiteY20" fmla="*/ 1 h 6865751"/>
              <a:gd name="connsiteX21" fmla="*/ 1264024 w 5483225"/>
              <a:gd name="connsiteY21" fmla="*/ 1 h 6865751"/>
              <a:gd name="connsiteX22" fmla="*/ 1264024 w 5483225"/>
              <a:gd name="connsiteY22" fmla="*/ 5621 h 686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3225" h="6865751">
                <a:moveTo>
                  <a:pt x="4602997" y="0"/>
                </a:moveTo>
                <a:cubicBezTo>
                  <a:pt x="5477359" y="812370"/>
                  <a:pt x="5486929" y="1529167"/>
                  <a:pt x="5478651" y="1906291"/>
                </a:cubicBezTo>
                <a:lnTo>
                  <a:pt x="5478657" y="1912386"/>
                </a:lnTo>
                <a:lnTo>
                  <a:pt x="4379271" y="1912386"/>
                </a:lnTo>
                <a:lnTo>
                  <a:pt x="3796569" y="1912386"/>
                </a:lnTo>
                <a:lnTo>
                  <a:pt x="3552583" y="1924706"/>
                </a:lnTo>
                <a:cubicBezTo>
                  <a:pt x="2349078" y="2046929"/>
                  <a:pt x="1409915" y="3063327"/>
                  <a:pt x="1409915" y="4299078"/>
                </a:cubicBezTo>
                <a:cubicBezTo>
                  <a:pt x="1420075" y="5049650"/>
                  <a:pt x="1758621" y="5543165"/>
                  <a:pt x="1889249" y="5801125"/>
                </a:cubicBezTo>
                <a:cubicBezTo>
                  <a:pt x="2006814" y="6014189"/>
                  <a:pt x="2155983" y="6279337"/>
                  <a:pt x="2311419" y="6568973"/>
                </a:cubicBezTo>
                <a:lnTo>
                  <a:pt x="2468006" y="6865748"/>
                </a:lnTo>
                <a:lnTo>
                  <a:pt x="4379271" y="6865748"/>
                </a:lnTo>
                <a:lnTo>
                  <a:pt x="5483225" y="6865748"/>
                </a:lnTo>
                <a:lnTo>
                  <a:pt x="5483225" y="6865749"/>
                </a:lnTo>
                <a:lnTo>
                  <a:pt x="1264024" y="6865749"/>
                </a:lnTo>
                <a:lnTo>
                  <a:pt x="1264024" y="6865751"/>
                </a:lnTo>
                <a:lnTo>
                  <a:pt x="1" y="6865751"/>
                </a:lnTo>
                <a:lnTo>
                  <a:pt x="1" y="6865749"/>
                </a:lnTo>
                <a:lnTo>
                  <a:pt x="0" y="6865749"/>
                </a:lnTo>
                <a:lnTo>
                  <a:pt x="0" y="7749"/>
                </a:lnTo>
                <a:lnTo>
                  <a:pt x="1" y="7749"/>
                </a:lnTo>
                <a:lnTo>
                  <a:pt x="1" y="1"/>
                </a:lnTo>
                <a:lnTo>
                  <a:pt x="1264024" y="1"/>
                </a:lnTo>
                <a:lnTo>
                  <a:pt x="1264024" y="5621"/>
                </a:lnTo>
                <a:close/>
              </a:path>
            </a:pathLst>
          </a:custGeom>
          <a:solidFill>
            <a:schemeClr val="bg1">
              <a:lumMod val="20000"/>
              <a:lumOff val="80000"/>
            </a:schemeClr>
          </a:solidFill>
        </p:spPr>
        <p:txBody>
          <a:bodyPr wrap="square">
            <a:noAutofit/>
          </a:bodyPr>
          <a:lstStyle>
            <a:lvl1pPr algn="ctr">
              <a:buNone/>
              <a:defRPr sz="2000"/>
            </a:lvl1pPr>
          </a:lstStyle>
          <a:p>
            <a:r>
              <a:rPr lang="en-US" dirty="0"/>
              <a:t>Bild Platzhalter</a:t>
            </a:r>
          </a:p>
        </p:txBody>
      </p:sp>
      <p:sp>
        <p:nvSpPr>
          <p:cNvPr id="13" name="Freihandform 12">
            <a:extLst>
              <a:ext uri="{FF2B5EF4-FFF2-40B4-BE49-F238E27FC236}">
                <a16:creationId xmlns:a16="http://schemas.microsoft.com/office/drawing/2014/main" id="{2F2F899A-CD90-144C-8C0C-60101F4E2C84}"/>
              </a:ext>
            </a:extLst>
          </p:cNvPr>
          <p:cNvSpPr/>
          <p:nvPr userDrawn="1"/>
        </p:nvSpPr>
        <p:spPr>
          <a:xfrm flipH="1">
            <a:off x="1409915" y="1910212"/>
            <a:ext cx="10782085" cy="4953362"/>
          </a:xfrm>
          <a:custGeom>
            <a:avLst/>
            <a:gdLst>
              <a:gd name="connsiteX0" fmla="*/ 8395431 w 10782085"/>
              <a:gd name="connsiteY0" fmla="*/ 0 h 4953362"/>
              <a:gd name="connsiteX1" fmla="*/ 7812729 w 10782085"/>
              <a:gd name="connsiteY1" fmla="*/ 0 h 4953362"/>
              <a:gd name="connsiteX2" fmla="*/ 2425485 w 10782085"/>
              <a:gd name="connsiteY2" fmla="*/ 0 h 4953362"/>
              <a:gd name="connsiteX3" fmla="*/ 1843498 w 10782085"/>
              <a:gd name="connsiteY3" fmla="*/ 0 h 4953362"/>
              <a:gd name="connsiteX4" fmla="*/ 1599540 w 10782085"/>
              <a:gd name="connsiteY4" fmla="*/ 12320 h 4953362"/>
              <a:gd name="connsiteX5" fmla="*/ 77074 w 10782085"/>
              <a:gd name="connsiteY5" fmla="*/ 781933 h 4953362"/>
              <a:gd name="connsiteX6" fmla="*/ 0 w 10782085"/>
              <a:gd name="connsiteY6" fmla="*/ 874776 h 4953362"/>
              <a:gd name="connsiteX7" fmla="*/ 0 w 10782085"/>
              <a:gd name="connsiteY7" fmla="*/ 4003539 h 4953362"/>
              <a:gd name="connsiteX8" fmla="*/ 30098 w 10782085"/>
              <a:gd name="connsiteY8" fmla="*/ 4057872 h 4953362"/>
              <a:gd name="connsiteX9" fmla="*/ 358525 w 10782085"/>
              <a:gd name="connsiteY9" fmla="*/ 4656587 h 4953362"/>
              <a:gd name="connsiteX10" fmla="*/ 515093 w 10782085"/>
              <a:gd name="connsiteY10" fmla="*/ 4953362 h 4953362"/>
              <a:gd name="connsiteX11" fmla="*/ 2425485 w 10782085"/>
              <a:gd name="connsiteY11" fmla="*/ 4953362 h 4953362"/>
              <a:gd name="connsiteX12" fmla="*/ 7812729 w 10782085"/>
              <a:gd name="connsiteY12" fmla="*/ 4953362 h 4953362"/>
              <a:gd name="connsiteX13" fmla="*/ 9723994 w 10782085"/>
              <a:gd name="connsiteY13" fmla="*/ 4953362 h 4953362"/>
              <a:gd name="connsiteX14" fmla="*/ 9880581 w 10782085"/>
              <a:gd name="connsiteY14" fmla="*/ 4656587 h 4953362"/>
              <a:gd name="connsiteX15" fmla="*/ 10302751 w 10782085"/>
              <a:gd name="connsiteY15" fmla="*/ 3888739 h 4953362"/>
              <a:gd name="connsiteX16" fmla="*/ 10782085 w 10782085"/>
              <a:gd name="connsiteY16" fmla="*/ 2386692 h 4953362"/>
              <a:gd name="connsiteX17" fmla="*/ 8639417 w 10782085"/>
              <a:gd name="connsiteY17" fmla="*/ 12320 h 4953362"/>
              <a:gd name="connsiteX18" fmla="*/ 8395431 w 10782085"/>
              <a:gd name="connsiteY18" fmla="*/ 0 h 49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82085" h="4953362">
                <a:moveTo>
                  <a:pt x="8395431" y="0"/>
                </a:moveTo>
                <a:lnTo>
                  <a:pt x="7812729" y="0"/>
                </a:lnTo>
                <a:lnTo>
                  <a:pt x="2425485" y="0"/>
                </a:lnTo>
                <a:lnTo>
                  <a:pt x="1843498" y="0"/>
                </a:lnTo>
                <a:lnTo>
                  <a:pt x="1599540" y="12320"/>
                </a:lnTo>
                <a:cubicBezTo>
                  <a:pt x="997860" y="73432"/>
                  <a:pt x="462257" y="358087"/>
                  <a:pt x="77074" y="781933"/>
                </a:cubicBezTo>
                <a:lnTo>
                  <a:pt x="0" y="874776"/>
                </a:lnTo>
                <a:lnTo>
                  <a:pt x="0" y="4003539"/>
                </a:lnTo>
                <a:lnTo>
                  <a:pt x="30098" y="4057872"/>
                </a:lnTo>
                <a:cubicBezTo>
                  <a:pt x="128924" y="4235908"/>
                  <a:pt x="241962" y="4439360"/>
                  <a:pt x="358525" y="4656587"/>
                </a:cubicBezTo>
                <a:lnTo>
                  <a:pt x="515093" y="4953362"/>
                </a:lnTo>
                <a:lnTo>
                  <a:pt x="2425485" y="4953362"/>
                </a:lnTo>
                <a:lnTo>
                  <a:pt x="7812729" y="4953362"/>
                </a:lnTo>
                <a:lnTo>
                  <a:pt x="9723994" y="4953362"/>
                </a:lnTo>
                <a:lnTo>
                  <a:pt x="9880581" y="4656587"/>
                </a:lnTo>
                <a:cubicBezTo>
                  <a:pt x="10036017" y="4366951"/>
                  <a:pt x="10185186" y="4101803"/>
                  <a:pt x="10302751" y="3888739"/>
                </a:cubicBezTo>
                <a:cubicBezTo>
                  <a:pt x="10433379" y="3630779"/>
                  <a:pt x="10771925" y="3137264"/>
                  <a:pt x="10782085" y="2386692"/>
                </a:cubicBezTo>
                <a:cubicBezTo>
                  <a:pt x="10782085" y="1150941"/>
                  <a:pt x="9842922" y="134543"/>
                  <a:pt x="8639417" y="12320"/>
                </a:cubicBezTo>
                <a:lnTo>
                  <a:pt x="8395431" y="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feld 10">
            <a:extLst>
              <a:ext uri="{FF2B5EF4-FFF2-40B4-BE49-F238E27FC236}">
                <a16:creationId xmlns:a16="http://schemas.microsoft.com/office/drawing/2014/main" id="{9573FE6A-4E8A-BF4B-83D6-4F437672DD62}"/>
              </a:ext>
            </a:extLst>
          </p:cNvPr>
          <p:cNvSpPr txBox="1"/>
          <p:nvPr userDrawn="1"/>
        </p:nvSpPr>
        <p:spPr>
          <a:xfrm>
            <a:off x="6111498" y="445741"/>
            <a:ext cx="2032861" cy="538609"/>
          </a:xfrm>
          <a:prstGeom prst="rect">
            <a:avLst/>
          </a:prstGeom>
          <a:noFill/>
        </p:spPr>
        <p:txBody>
          <a:bodyPr wrap="square" lIns="0" tIns="0" rIns="0" bIns="0" rtlCol="0">
            <a:spAutoFit/>
          </a:bodyPr>
          <a:lstStyle/>
          <a:p>
            <a:r>
              <a:rPr lang="en-US" sz="3500">
                <a:solidFill>
                  <a:schemeClr val="bg2"/>
                </a:solidFill>
              </a:rPr>
              <a:t>AGENDA</a:t>
            </a:r>
          </a:p>
        </p:txBody>
      </p:sp>
      <p:sp>
        <p:nvSpPr>
          <p:cNvPr id="3" name="Textplatzhalter 2">
            <a:extLst>
              <a:ext uri="{FF2B5EF4-FFF2-40B4-BE49-F238E27FC236}">
                <a16:creationId xmlns:a16="http://schemas.microsoft.com/office/drawing/2014/main" id="{965FAF90-F2B9-AE4E-AA7D-ABB15120A3BC}"/>
              </a:ext>
            </a:extLst>
          </p:cNvPr>
          <p:cNvSpPr>
            <a:spLocks noGrp="1"/>
          </p:cNvSpPr>
          <p:nvPr>
            <p:ph type="body" sz="quarter" idx="12" hasCustomPrompt="1"/>
          </p:nvPr>
        </p:nvSpPr>
        <p:spPr>
          <a:xfrm>
            <a:off x="3288113" y="2654300"/>
            <a:ext cx="8280000" cy="333057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lstStyle>
            <a:lvl1pPr>
              <a:lnSpc>
                <a:spcPct val="100000"/>
              </a:lnSpc>
              <a:buClr>
                <a:schemeClr val="tx2"/>
              </a:buClr>
              <a:buFont typeface="Wingdings" pitchFamily="2" charset="2"/>
              <a:buChar char="§"/>
              <a:defRPr sz="2400"/>
            </a:lvl1pPr>
            <a:lvl2pPr>
              <a:lnSpc>
                <a:spcPct val="100000"/>
              </a:lnSpc>
              <a:buClr>
                <a:schemeClr val="tx2"/>
              </a:buClr>
              <a:buFont typeface="Wingdings" pitchFamily="2" charset="2"/>
              <a:buChar char="§"/>
              <a:defRPr sz="2400"/>
            </a:lvl2pPr>
            <a:lvl3pPr>
              <a:lnSpc>
                <a:spcPct val="100000"/>
              </a:lnSpc>
              <a:buClr>
                <a:schemeClr val="tx2"/>
              </a:buClr>
              <a:buFont typeface="Wingdings" pitchFamily="2" charset="2"/>
              <a:buChar char="§"/>
              <a:defRPr sz="2400"/>
            </a:lvl3pPr>
            <a:lvl4pPr>
              <a:lnSpc>
                <a:spcPct val="100000"/>
              </a:lnSpc>
              <a:buClr>
                <a:schemeClr val="tx2"/>
              </a:buClr>
              <a:buFont typeface="Wingdings" pitchFamily="2" charset="2"/>
              <a:buChar char="§"/>
              <a:defRPr sz="2400"/>
            </a:lvl4pPr>
            <a:lvl5pPr>
              <a:lnSpc>
                <a:spcPct val="100000"/>
              </a:lnSpc>
              <a:buClr>
                <a:schemeClr val="tx2"/>
              </a:buClr>
              <a:buFont typeface="Wingdings" pitchFamily="2" charset="2"/>
              <a:buChar char="§"/>
              <a:defRPr sz="2400"/>
            </a:lvl5pPr>
          </a:lstStyle>
          <a:p>
            <a:pPr lvl="0"/>
            <a:r>
              <a:rPr lang="de-DE" dirty="0"/>
              <a:t>Text</a:t>
            </a:r>
          </a:p>
          <a:p>
            <a:pPr lvl="0"/>
            <a:endParaRPr lang="de-DE" dirty="0"/>
          </a:p>
        </p:txBody>
      </p:sp>
      <p:pic>
        <p:nvPicPr>
          <p:cNvPr id="2" name="Grafik 1">
            <a:extLst>
              <a:ext uri="{FF2B5EF4-FFF2-40B4-BE49-F238E27FC236}">
                <a16:creationId xmlns:a16="http://schemas.microsoft.com/office/drawing/2014/main" id="{30C788FC-4194-8E02-B725-492787B573EE}"/>
              </a:ext>
            </a:extLst>
          </p:cNvPr>
          <p:cNvPicPr>
            <a:picLocks noChangeAspect="1"/>
          </p:cNvPicPr>
          <p:nvPr userDrawn="1"/>
        </p:nvPicPr>
        <p:blipFill>
          <a:blip r:embed="rId2"/>
          <a:srcRect/>
          <a:stretch/>
        </p:blipFill>
        <p:spPr>
          <a:xfrm>
            <a:off x="10564813" y="6331127"/>
            <a:ext cx="1003300" cy="266700"/>
          </a:xfrm>
          <a:prstGeom prst="rect">
            <a:avLst/>
          </a:prstGeom>
        </p:spPr>
      </p:pic>
    </p:spTree>
    <p:extLst>
      <p:ext uri="{BB962C8B-B14F-4D97-AF65-F5344CB8AC3E}">
        <p14:creationId xmlns:p14="http://schemas.microsoft.com/office/powerpoint/2010/main" val="300427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theme" Target="../theme/theme4.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422479"/>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56" r:id="rId7"/>
    <p:sldLayoutId id="2147484044" r:id="rId8"/>
    <p:sldLayoutId id="2147484045" r:id="rId9"/>
    <p:sldLayoutId id="2147484046"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Foliennummernplatzhalter 3">
            <a:extLst>
              <a:ext uri="{FF2B5EF4-FFF2-40B4-BE49-F238E27FC236}">
                <a16:creationId xmlns:a16="http://schemas.microsoft.com/office/drawing/2014/main" id="{16366927-6515-C947-8FCC-FA9E4ED12509}"/>
              </a:ext>
            </a:extLst>
          </p:cNvPr>
          <p:cNvSpPr>
            <a:spLocks noGrp="1"/>
          </p:cNvSpPr>
          <p:nvPr>
            <p:ph type="sldNum" sz="quarter" idx="4"/>
          </p:nvPr>
        </p:nvSpPr>
        <p:spPr>
          <a:xfrm>
            <a:off x="626449" y="6401331"/>
            <a:ext cx="347218" cy="365125"/>
          </a:xfrm>
          <a:prstGeom prst="rect">
            <a:avLst/>
          </a:prstGeom>
        </p:spPr>
        <p:txBody>
          <a:bodyPr wrap="none" lIns="0" tIns="0" rIns="0" bIns="0" anchor="t" anchorCtr="0"/>
          <a:lstStyle>
            <a:lvl1pPr algn="l">
              <a:defRPr sz="1000">
                <a:solidFill>
                  <a:schemeClr val="bg1"/>
                </a:solidFill>
                <a:latin typeface="+mn-lt"/>
              </a:defRPr>
            </a:lvl1pPr>
          </a:lstStyle>
          <a:p>
            <a:fld id="{F0274B88-FEB4-5244-9CA8-ED417B5B3A51}" type="slidenum">
              <a:rPr lang="en-US" smtClean="0"/>
              <a:pPr/>
              <a:t>‹Nr.›</a:t>
            </a:fld>
            <a:endParaRPr lang="en-US"/>
          </a:p>
        </p:txBody>
      </p:sp>
      <p:sp>
        <p:nvSpPr>
          <p:cNvPr id="5" name="Fußzeilenplatzhalter 3">
            <a:extLst>
              <a:ext uri="{FF2B5EF4-FFF2-40B4-BE49-F238E27FC236}">
                <a16:creationId xmlns:a16="http://schemas.microsoft.com/office/drawing/2014/main" id="{41C99574-51A2-8C4D-84F1-268EBA81496E}"/>
              </a:ext>
            </a:extLst>
          </p:cNvPr>
          <p:cNvSpPr>
            <a:spLocks noGrp="1"/>
          </p:cNvSpPr>
          <p:nvPr>
            <p:ph type="ftr" sz="quarter" idx="3"/>
          </p:nvPr>
        </p:nvSpPr>
        <p:spPr>
          <a:xfrm>
            <a:off x="1039025" y="6401331"/>
            <a:ext cx="4444200" cy="365125"/>
          </a:xfrm>
          <a:prstGeom prst="rect">
            <a:avLst/>
          </a:prstGeom>
        </p:spPr>
        <p:txBody>
          <a:bodyPr vert="horz" wrap="none" lIns="0" tIns="0" rIns="0" bIns="0" rtlCol="0" anchor="t" anchorCtr="0"/>
          <a:lstStyle>
            <a:lvl1pPr algn="l">
              <a:defRPr sz="1000" cap="all" baseline="0">
                <a:solidFill>
                  <a:schemeClr val="bg1"/>
                </a:solidFill>
                <a:latin typeface="+mn-lt"/>
              </a:defRPr>
            </a:lvl1pPr>
          </a:lstStyle>
          <a:p>
            <a:r>
              <a:rPr lang="en-US" dirty="0"/>
              <a:t>KAPITEL</a:t>
            </a:r>
          </a:p>
        </p:txBody>
      </p:sp>
      <p:pic>
        <p:nvPicPr>
          <p:cNvPr id="2" name="Grafik 1">
            <a:extLst>
              <a:ext uri="{FF2B5EF4-FFF2-40B4-BE49-F238E27FC236}">
                <a16:creationId xmlns:a16="http://schemas.microsoft.com/office/drawing/2014/main" id="{129F8A84-1B5F-B1AC-0913-95E5B455CD32}"/>
              </a:ext>
            </a:extLst>
          </p:cNvPr>
          <p:cNvPicPr>
            <a:picLocks noChangeAspect="1"/>
          </p:cNvPicPr>
          <p:nvPr userDrawn="1"/>
        </p:nvPicPr>
        <p:blipFill>
          <a:blip r:embed="rId10"/>
          <a:srcRect/>
          <a:stretch/>
        </p:blipFill>
        <p:spPr>
          <a:xfrm>
            <a:off x="10564813" y="6331127"/>
            <a:ext cx="1003300" cy="266700"/>
          </a:xfrm>
          <a:prstGeom prst="rect">
            <a:avLst/>
          </a:prstGeom>
        </p:spPr>
      </p:pic>
    </p:spTree>
    <p:extLst>
      <p:ext uri="{BB962C8B-B14F-4D97-AF65-F5344CB8AC3E}">
        <p14:creationId xmlns:p14="http://schemas.microsoft.com/office/powerpoint/2010/main" val="63145353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guide id="9"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Foliennummernplatzhalter 3">
            <a:extLst>
              <a:ext uri="{FF2B5EF4-FFF2-40B4-BE49-F238E27FC236}">
                <a16:creationId xmlns:a16="http://schemas.microsoft.com/office/drawing/2014/main" id="{7E6C86DA-7602-144B-9971-699EFF75B741}"/>
              </a:ext>
            </a:extLst>
          </p:cNvPr>
          <p:cNvSpPr>
            <a:spLocks noGrp="1"/>
          </p:cNvSpPr>
          <p:nvPr>
            <p:ph type="sldNum" sz="quarter" idx="4"/>
          </p:nvPr>
        </p:nvSpPr>
        <p:spPr>
          <a:xfrm>
            <a:off x="626449" y="6401331"/>
            <a:ext cx="347218" cy="365125"/>
          </a:xfrm>
          <a:prstGeom prst="rect">
            <a:avLst/>
          </a:prstGeom>
        </p:spPr>
        <p:txBody>
          <a:bodyPr wrap="none" lIns="0" tIns="0" rIns="0" bIns="0" anchor="t" anchorCtr="0"/>
          <a:lstStyle>
            <a:lvl1pPr algn="l">
              <a:defRPr sz="1000">
                <a:solidFill>
                  <a:schemeClr val="bg1"/>
                </a:solidFill>
                <a:latin typeface="+mn-lt"/>
              </a:defRPr>
            </a:lvl1pPr>
          </a:lstStyle>
          <a:p>
            <a:fld id="{F0274B88-FEB4-5244-9CA8-ED417B5B3A51}" type="slidenum">
              <a:rPr lang="en-US" smtClean="0"/>
              <a:pPr/>
              <a:t>‹Nr.›</a:t>
            </a:fld>
            <a:endParaRPr lang="en-US"/>
          </a:p>
        </p:txBody>
      </p:sp>
      <p:sp>
        <p:nvSpPr>
          <p:cNvPr id="7" name="Fußzeilenplatzhalter 3">
            <a:extLst>
              <a:ext uri="{FF2B5EF4-FFF2-40B4-BE49-F238E27FC236}">
                <a16:creationId xmlns:a16="http://schemas.microsoft.com/office/drawing/2014/main" id="{2A5E023D-2693-464F-A74D-098583C55316}"/>
              </a:ext>
            </a:extLst>
          </p:cNvPr>
          <p:cNvSpPr>
            <a:spLocks noGrp="1"/>
          </p:cNvSpPr>
          <p:nvPr>
            <p:ph type="ftr" sz="quarter" idx="3"/>
          </p:nvPr>
        </p:nvSpPr>
        <p:spPr>
          <a:xfrm>
            <a:off x="1039025" y="6401331"/>
            <a:ext cx="4444200" cy="365125"/>
          </a:xfrm>
          <a:prstGeom prst="rect">
            <a:avLst/>
          </a:prstGeom>
        </p:spPr>
        <p:txBody>
          <a:bodyPr vert="horz" wrap="none" lIns="0" tIns="0" rIns="0" bIns="0" rtlCol="0" anchor="t" anchorCtr="0"/>
          <a:lstStyle>
            <a:lvl1pPr algn="l">
              <a:defRPr sz="1000" cap="all" baseline="0">
                <a:solidFill>
                  <a:schemeClr val="bg1"/>
                </a:solidFill>
                <a:latin typeface="+mn-lt"/>
              </a:defRPr>
            </a:lvl1pPr>
          </a:lstStyle>
          <a:p>
            <a:r>
              <a:rPr lang="en-US" dirty="0" err="1"/>
              <a:t>KAPITEL</a:t>
            </a:r>
            <a:endParaRPr lang="en-US" dirty="0"/>
          </a:p>
        </p:txBody>
      </p:sp>
    </p:spTree>
    <p:extLst>
      <p:ext uri="{BB962C8B-B14F-4D97-AF65-F5344CB8AC3E}">
        <p14:creationId xmlns:p14="http://schemas.microsoft.com/office/powerpoint/2010/main" val="322947272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406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liennummernplatzhalter 3">
            <a:extLst>
              <a:ext uri="{FF2B5EF4-FFF2-40B4-BE49-F238E27FC236}">
                <a16:creationId xmlns:a16="http://schemas.microsoft.com/office/drawing/2014/main" id="{9B603E7E-58DC-784A-ABF6-5EB1BE71ED73}"/>
              </a:ext>
            </a:extLst>
          </p:cNvPr>
          <p:cNvSpPr>
            <a:spLocks noGrp="1"/>
          </p:cNvSpPr>
          <p:nvPr>
            <p:ph type="sldNum" sz="quarter" idx="4"/>
          </p:nvPr>
        </p:nvSpPr>
        <p:spPr>
          <a:xfrm>
            <a:off x="626449" y="6401331"/>
            <a:ext cx="347218" cy="365125"/>
          </a:xfrm>
          <a:prstGeom prst="rect">
            <a:avLst/>
          </a:prstGeom>
        </p:spPr>
        <p:txBody>
          <a:bodyPr wrap="none" lIns="0" tIns="0" rIns="0" bIns="0" anchor="t" anchorCtr="0"/>
          <a:lstStyle>
            <a:lvl1pPr algn="l">
              <a:defRPr sz="1000">
                <a:solidFill>
                  <a:schemeClr val="bg1"/>
                </a:solidFill>
                <a:latin typeface="+mn-lt"/>
              </a:defRPr>
            </a:lvl1pPr>
          </a:lstStyle>
          <a:p>
            <a:fld id="{F0274B88-FEB4-5244-9CA8-ED417B5B3A51}" type="slidenum">
              <a:rPr lang="en-US" smtClean="0"/>
              <a:pPr/>
              <a:t>‹Nr.›</a:t>
            </a:fld>
            <a:endParaRPr lang="en-US"/>
          </a:p>
        </p:txBody>
      </p:sp>
      <p:sp>
        <p:nvSpPr>
          <p:cNvPr id="12" name="Fußzeilenplatzhalter 3">
            <a:extLst>
              <a:ext uri="{FF2B5EF4-FFF2-40B4-BE49-F238E27FC236}">
                <a16:creationId xmlns:a16="http://schemas.microsoft.com/office/drawing/2014/main" id="{1C6422E5-2D46-9B42-9140-4C86786D8C4B}"/>
              </a:ext>
            </a:extLst>
          </p:cNvPr>
          <p:cNvSpPr>
            <a:spLocks noGrp="1"/>
          </p:cNvSpPr>
          <p:nvPr>
            <p:ph type="ftr" sz="quarter" idx="3"/>
          </p:nvPr>
        </p:nvSpPr>
        <p:spPr>
          <a:xfrm>
            <a:off x="1039025" y="6401331"/>
            <a:ext cx="4444200" cy="365125"/>
          </a:xfrm>
          <a:prstGeom prst="rect">
            <a:avLst/>
          </a:prstGeom>
        </p:spPr>
        <p:txBody>
          <a:bodyPr vert="horz" wrap="none" lIns="0" tIns="0" rIns="0" bIns="0" rtlCol="0" anchor="t" anchorCtr="0"/>
          <a:lstStyle>
            <a:lvl1pPr algn="l">
              <a:defRPr sz="1000" cap="all" baseline="0">
                <a:solidFill>
                  <a:schemeClr val="bg1"/>
                </a:solidFill>
                <a:latin typeface="+mn-lt"/>
              </a:defRPr>
            </a:lvl1pPr>
          </a:lstStyle>
          <a:p>
            <a:r>
              <a:rPr lang="en-US"/>
              <a:t>KAPITEL</a:t>
            </a:r>
          </a:p>
        </p:txBody>
      </p:sp>
      <p:pic>
        <p:nvPicPr>
          <p:cNvPr id="2" name="Grafik 1">
            <a:extLst>
              <a:ext uri="{FF2B5EF4-FFF2-40B4-BE49-F238E27FC236}">
                <a16:creationId xmlns:a16="http://schemas.microsoft.com/office/drawing/2014/main" id="{B911C3B4-F3EC-3739-970D-295A20B9DB43}"/>
              </a:ext>
            </a:extLst>
          </p:cNvPr>
          <p:cNvPicPr>
            <a:picLocks noChangeAspect="1"/>
          </p:cNvPicPr>
          <p:nvPr userDrawn="1"/>
        </p:nvPicPr>
        <p:blipFill>
          <a:blip r:embed="rId33"/>
          <a:srcRect/>
          <a:stretch/>
        </p:blipFill>
        <p:spPr>
          <a:xfrm>
            <a:off x="10564813" y="6331127"/>
            <a:ext cx="1003300" cy="266700"/>
          </a:xfrm>
          <a:prstGeom prst="rect">
            <a:avLst/>
          </a:prstGeom>
        </p:spPr>
      </p:pic>
    </p:spTree>
    <p:extLst>
      <p:ext uri="{BB962C8B-B14F-4D97-AF65-F5344CB8AC3E}">
        <p14:creationId xmlns:p14="http://schemas.microsoft.com/office/powerpoint/2010/main" val="362779281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 id="2147484068"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guide id="9" orient="horz" pos="777">
          <p15:clr>
            <a:srgbClr val="F26B43"/>
          </p15:clr>
        </p15:guide>
        <p15:guide id="10" orient="horz" pos="8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3228A61-A863-6F4E-A9E9-8F48E0C421FF}"/>
              </a:ext>
            </a:extLst>
          </p:cNvPr>
          <p:cNvSpPr>
            <a:spLocks noGrp="1"/>
          </p:cNvSpPr>
          <p:nvPr>
            <p:ph type="sldNum" sz="quarter" idx="4"/>
          </p:nvPr>
        </p:nvSpPr>
        <p:spPr>
          <a:xfrm>
            <a:off x="626449" y="6401331"/>
            <a:ext cx="347218" cy="365125"/>
          </a:xfrm>
          <a:prstGeom prst="rect">
            <a:avLst/>
          </a:prstGeom>
        </p:spPr>
        <p:txBody>
          <a:bodyPr wrap="none" lIns="0" tIns="0" rIns="0" bIns="0" anchor="t" anchorCtr="0"/>
          <a:lstStyle>
            <a:lvl1pPr algn="l">
              <a:defRPr sz="1000">
                <a:solidFill>
                  <a:schemeClr val="bg1"/>
                </a:solidFill>
                <a:latin typeface="+mn-lt"/>
              </a:defRPr>
            </a:lvl1pPr>
          </a:lstStyle>
          <a:p>
            <a:fld id="{F0274B88-FEB4-5244-9CA8-ED417B5B3A51}" type="slidenum">
              <a:rPr lang="en-US" smtClean="0"/>
              <a:pPr/>
              <a:t>‹Nr.›</a:t>
            </a:fld>
            <a:endParaRPr lang="en-US"/>
          </a:p>
        </p:txBody>
      </p:sp>
      <p:sp>
        <p:nvSpPr>
          <p:cNvPr id="5" name="Fußzeilenplatzhalter 3">
            <a:extLst>
              <a:ext uri="{FF2B5EF4-FFF2-40B4-BE49-F238E27FC236}">
                <a16:creationId xmlns:a16="http://schemas.microsoft.com/office/drawing/2014/main" id="{19B82EA9-0611-8D48-B1D6-094A04DC8711}"/>
              </a:ext>
            </a:extLst>
          </p:cNvPr>
          <p:cNvSpPr>
            <a:spLocks noGrp="1"/>
          </p:cNvSpPr>
          <p:nvPr>
            <p:ph type="ftr" sz="quarter" idx="3"/>
          </p:nvPr>
        </p:nvSpPr>
        <p:spPr>
          <a:xfrm>
            <a:off x="1039025" y="6401331"/>
            <a:ext cx="4444200" cy="365125"/>
          </a:xfrm>
          <a:prstGeom prst="rect">
            <a:avLst/>
          </a:prstGeom>
        </p:spPr>
        <p:txBody>
          <a:bodyPr vert="horz" wrap="none" lIns="0" tIns="0" rIns="0" bIns="0" rtlCol="0" anchor="t" anchorCtr="0"/>
          <a:lstStyle>
            <a:lvl1pPr algn="l">
              <a:defRPr sz="1000" cap="all" baseline="0">
                <a:solidFill>
                  <a:schemeClr val="bg1"/>
                </a:solidFill>
                <a:latin typeface="+mn-lt"/>
              </a:defRPr>
            </a:lvl1pPr>
          </a:lstStyle>
          <a:p>
            <a:r>
              <a:rPr lang="en-US"/>
              <a:t>KAPITEL</a:t>
            </a:r>
          </a:p>
        </p:txBody>
      </p:sp>
    </p:spTree>
    <p:extLst>
      <p:ext uri="{BB962C8B-B14F-4D97-AF65-F5344CB8AC3E}">
        <p14:creationId xmlns:p14="http://schemas.microsoft.com/office/powerpoint/2010/main" val="164587752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Foliennummernplatzhalter 3">
            <a:extLst>
              <a:ext uri="{FF2B5EF4-FFF2-40B4-BE49-F238E27FC236}">
                <a16:creationId xmlns:a16="http://schemas.microsoft.com/office/drawing/2014/main" id="{6B44A96F-2FCE-E34B-9C27-0B58D3816939}"/>
              </a:ext>
            </a:extLst>
          </p:cNvPr>
          <p:cNvSpPr>
            <a:spLocks noGrp="1"/>
          </p:cNvSpPr>
          <p:nvPr>
            <p:ph type="sldNum" sz="quarter" idx="4"/>
          </p:nvPr>
        </p:nvSpPr>
        <p:spPr>
          <a:xfrm>
            <a:off x="626449" y="6401331"/>
            <a:ext cx="347218" cy="365125"/>
          </a:xfrm>
          <a:prstGeom prst="rect">
            <a:avLst/>
          </a:prstGeom>
        </p:spPr>
        <p:txBody>
          <a:bodyPr wrap="none" lIns="0" tIns="0" rIns="0" bIns="0" anchor="t" anchorCtr="0"/>
          <a:lstStyle>
            <a:lvl1pPr algn="l">
              <a:defRPr sz="1000">
                <a:solidFill>
                  <a:schemeClr val="bg1"/>
                </a:solidFill>
                <a:latin typeface="+mn-lt"/>
              </a:defRPr>
            </a:lvl1pPr>
          </a:lstStyle>
          <a:p>
            <a:fld id="{F0274B88-FEB4-5244-9CA8-ED417B5B3A51}" type="slidenum">
              <a:rPr lang="en-US" smtClean="0"/>
              <a:pPr/>
              <a:t>‹Nr.›</a:t>
            </a:fld>
            <a:endParaRPr lang="en-US"/>
          </a:p>
        </p:txBody>
      </p:sp>
      <p:sp>
        <p:nvSpPr>
          <p:cNvPr id="9" name="Fußzeilenplatzhalter 3">
            <a:extLst>
              <a:ext uri="{FF2B5EF4-FFF2-40B4-BE49-F238E27FC236}">
                <a16:creationId xmlns:a16="http://schemas.microsoft.com/office/drawing/2014/main" id="{46E9B5E1-2328-5244-BBE8-F335350D7B8E}"/>
              </a:ext>
            </a:extLst>
          </p:cNvPr>
          <p:cNvSpPr>
            <a:spLocks noGrp="1"/>
          </p:cNvSpPr>
          <p:nvPr>
            <p:ph type="ftr" sz="quarter" idx="3"/>
          </p:nvPr>
        </p:nvSpPr>
        <p:spPr>
          <a:xfrm>
            <a:off x="1039025" y="6401331"/>
            <a:ext cx="4444200" cy="365125"/>
          </a:xfrm>
          <a:prstGeom prst="rect">
            <a:avLst/>
          </a:prstGeom>
        </p:spPr>
        <p:txBody>
          <a:bodyPr vert="horz" wrap="none" lIns="0" tIns="0" rIns="0" bIns="0" rtlCol="0" anchor="t" anchorCtr="0"/>
          <a:lstStyle>
            <a:lvl1pPr algn="l">
              <a:defRPr sz="1000" cap="all" baseline="0">
                <a:solidFill>
                  <a:schemeClr val="bg1"/>
                </a:solidFill>
                <a:latin typeface="+mn-lt"/>
              </a:defRPr>
            </a:lvl1pPr>
          </a:lstStyle>
          <a:p>
            <a:r>
              <a:rPr lang="en-US"/>
              <a:t>KAPITEL</a:t>
            </a:r>
          </a:p>
        </p:txBody>
      </p:sp>
    </p:spTree>
    <p:extLst>
      <p:ext uri="{BB962C8B-B14F-4D97-AF65-F5344CB8AC3E}">
        <p14:creationId xmlns:p14="http://schemas.microsoft.com/office/powerpoint/2010/main" val="391811310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pos="3840">
          <p15:clr>
            <a:srgbClr val="F26B43"/>
          </p15:clr>
        </p15:guide>
        <p15:guide id="4" orient="horz" pos="346">
          <p15:clr>
            <a:srgbClr val="F26B43"/>
          </p15:clr>
        </p15:guide>
        <p15:guide id="5" orient="horz" pos="3770">
          <p15:clr>
            <a:srgbClr val="F26B43"/>
          </p15:clr>
        </p15:guide>
        <p15:guide id="6" orient="horz" pos="4110">
          <p15:clr>
            <a:srgbClr val="F26B43"/>
          </p15:clr>
        </p15:guide>
        <p15:guide id="7" pos="3454">
          <p15:clr>
            <a:srgbClr val="F26B43"/>
          </p15:clr>
        </p15:guide>
        <p15:guide id="8" pos="42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xml"/><Relationship Id="rId7" Type="http://schemas.openxmlformats.org/officeDocument/2006/relationships/slideLayout" Target="../slideLayouts/slideLayout11.xml"/><Relationship Id="rId12"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0.png"/><Relationship Id="rId5" Type="http://schemas.openxmlformats.org/officeDocument/2006/relationships/tags" Target="../tags/tag5.xml"/><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17" descr="Ein Bild, das Handschrift, Tafel, Text, Kreide enthält.&#10;&#10;Automatisch generierte Beschreibung">
            <a:extLst>
              <a:ext uri="{FF2B5EF4-FFF2-40B4-BE49-F238E27FC236}">
                <a16:creationId xmlns:a16="http://schemas.microsoft.com/office/drawing/2014/main" id="{25E0C029-F8F4-F5D4-D3CC-5F8DC01108BB}"/>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81" r="81"/>
          <a:stretch/>
        </p:blipFill>
        <p:spPr/>
      </p:pic>
      <p:sp>
        <p:nvSpPr>
          <p:cNvPr id="6" name="Freihandform 5">
            <a:extLst>
              <a:ext uri="{FF2B5EF4-FFF2-40B4-BE49-F238E27FC236}">
                <a16:creationId xmlns:a16="http://schemas.microsoft.com/office/drawing/2014/main" id="{8AD7E8D6-C6C9-3C8E-114B-11860E98EEC1}"/>
              </a:ext>
            </a:extLst>
          </p:cNvPr>
          <p:cNvSpPr/>
          <p:nvPr/>
        </p:nvSpPr>
        <p:spPr>
          <a:xfrm>
            <a:off x="3835400" y="1904638"/>
            <a:ext cx="8364202" cy="4956996"/>
          </a:xfrm>
          <a:custGeom>
            <a:avLst/>
            <a:gdLst>
              <a:gd name="connsiteX0" fmla="*/ 2386654 w 8356600"/>
              <a:gd name="connsiteY0" fmla="*/ 0 h 4940300"/>
              <a:gd name="connsiteX1" fmla="*/ 8356600 w 8356600"/>
              <a:gd name="connsiteY1" fmla="*/ 0 h 4940300"/>
              <a:gd name="connsiteX2" fmla="*/ 8356600 w 8356600"/>
              <a:gd name="connsiteY2" fmla="*/ 4940300 h 4940300"/>
              <a:gd name="connsiteX3" fmla="*/ 0 w 8356600"/>
              <a:gd name="connsiteY3" fmla="*/ 4940300 h 4940300"/>
              <a:gd name="connsiteX4" fmla="*/ 0 w 8356600"/>
              <a:gd name="connsiteY4" fmla="*/ 2386692 h 4940300"/>
              <a:gd name="connsiteX5" fmla="*/ 2142668 w 8356600"/>
              <a:gd name="connsiteY5" fmla="*/ 12320 h 4940300"/>
              <a:gd name="connsiteX6" fmla="*/ 2386654 w 8356600"/>
              <a:gd name="connsiteY6" fmla="*/ 0 h 4940300"/>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8356600 w 8448040"/>
              <a:gd name="connsiteY0" fmla="*/ 4940300 h 5031740"/>
              <a:gd name="connsiteX1" fmla="*/ 1058091 w 8448040"/>
              <a:gd name="connsiteY1" fmla="*/ 4953363 h 5031740"/>
              <a:gd name="connsiteX2" fmla="*/ 479334 w 8448040"/>
              <a:gd name="connsiteY2" fmla="*/ 3888739 h 5031740"/>
              <a:gd name="connsiteX3" fmla="*/ 0 w 8448040"/>
              <a:gd name="connsiteY3" fmla="*/ 2386692 h 5031740"/>
              <a:gd name="connsiteX4" fmla="*/ 2142668 w 8448040"/>
              <a:gd name="connsiteY4" fmla="*/ 12320 h 5031740"/>
              <a:gd name="connsiteX5" fmla="*/ 2386654 w 8448040"/>
              <a:gd name="connsiteY5" fmla="*/ 0 h 5031740"/>
              <a:gd name="connsiteX6" fmla="*/ 8356600 w 8448040"/>
              <a:gd name="connsiteY6" fmla="*/ 0 h 5031740"/>
              <a:gd name="connsiteX7" fmla="*/ 8448040 w 8448040"/>
              <a:gd name="connsiteY7" fmla="*/ 5031740 h 5031740"/>
              <a:gd name="connsiteX0" fmla="*/ 8356600 w 8356600"/>
              <a:gd name="connsiteY0" fmla="*/ 4940300 h 4953363"/>
              <a:gd name="connsiteX1" fmla="*/ 1058091 w 8356600"/>
              <a:gd name="connsiteY1" fmla="*/ 4953363 h 4953363"/>
              <a:gd name="connsiteX2" fmla="*/ 479334 w 8356600"/>
              <a:gd name="connsiteY2" fmla="*/ 3888739 h 4953363"/>
              <a:gd name="connsiteX3" fmla="*/ 0 w 8356600"/>
              <a:gd name="connsiteY3" fmla="*/ 2386692 h 4953363"/>
              <a:gd name="connsiteX4" fmla="*/ 2142668 w 8356600"/>
              <a:gd name="connsiteY4" fmla="*/ 12320 h 4953363"/>
              <a:gd name="connsiteX5" fmla="*/ 2386654 w 8356600"/>
              <a:gd name="connsiteY5" fmla="*/ 0 h 4953363"/>
              <a:gd name="connsiteX6" fmla="*/ 8356600 w 8356600"/>
              <a:gd name="connsiteY6" fmla="*/ 0 h 4953363"/>
              <a:gd name="connsiteX0" fmla="*/ 1058091 w 8356600"/>
              <a:gd name="connsiteY0" fmla="*/ 4953363 h 4953363"/>
              <a:gd name="connsiteX1" fmla="*/ 479334 w 8356600"/>
              <a:gd name="connsiteY1" fmla="*/ 3888739 h 4953363"/>
              <a:gd name="connsiteX2" fmla="*/ 0 w 8356600"/>
              <a:gd name="connsiteY2" fmla="*/ 2386692 h 4953363"/>
              <a:gd name="connsiteX3" fmla="*/ 2142668 w 8356600"/>
              <a:gd name="connsiteY3" fmla="*/ 12320 h 4953363"/>
              <a:gd name="connsiteX4" fmla="*/ 2386654 w 8356600"/>
              <a:gd name="connsiteY4" fmla="*/ 0 h 4953363"/>
              <a:gd name="connsiteX5" fmla="*/ 8356600 w 8356600"/>
              <a:gd name="connsiteY5" fmla="*/ 0 h 4953363"/>
              <a:gd name="connsiteX0" fmla="*/ 1058091 w 8799873"/>
              <a:gd name="connsiteY0" fmla="*/ 4963099 h 4963099"/>
              <a:gd name="connsiteX1" fmla="*/ 479334 w 8799873"/>
              <a:gd name="connsiteY1" fmla="*/ 3898475 h 4963099"/>
              <a:gd name="connsiteX2" fmla="*/ 0 w 8799873"/>
              <a:gd name="connsiteY2" fmla="*/ 2396428 h 4963099"/>
              <a:gd name="connsiteX3" fmla="*/ 2142668 w 8799873"/>
              <a:gd name="connsiteY3" fmla="*/ 22056 h 4963099"/>
              <a:gd name="connsiteX4" fmla="*/ 2386654 w 8799873"/>
              <a:gd name="connsiteY4" fmla="*/ 9736 h 4963099"/>
              <a:gd name="connsiteX5" fmla="*/ 8356600 w 8799873"/>
              <a:gd name="connsiteY5" fmla="*/ 9736 h 4963099"/>
              <a:gd name="connsiteX6" fmla="*/ 8360272 w 8799873"/>
              <a:gd name="connsiteY6" fmla="*/ 0 h 4963099"/>
              <a:gd name="connsiteX0" fmla="*/ 1058091 w 8797025"/>
              <a:gd name="connsiteY0" fmla="*/ 4953364 h 4980906"/>
              <a:gd name="connsiteX1" fmla="*/ 479334 w 8797025"/>
              <a:gd name="connsiteY1" fmla="*/ 3888740 h 4980906"/>
              <a:gd name="connsiteX2" fmla="*/ 0 w 8797025"/>
              <a:gd name="connsiteY2" fmla="*/ 2386693 h 4980906"/>
              <a:gd name="connsiteX3" fmla="*/ 2142668 w 8797025"/>
              <a:gd name="connsiteY3" fmla="*/ 12321 h 4980906"/>
              <a:gd name="connsiteX4" fmla="*/ 2386654 w 8797025"/>
              <a:gd name="connsiteY4" fmla="*/ 1 h 4980906"/>
              <a:gd name="connsiteX5" fmla="*/ 8356600 w 8797025"/>
              <a:gd name="connsiteY5" fmla="*/ 1 h 4980906"/>
              <a:gd name="connsiteX6" fmla="*/ 8349255 w 8797025"/>
              <a:gd name="connsiteY6" fmla="*/ 4980906 h 4980906"/>
              <a:gd name="connsiteX0" fmla="*/ 1058091 w 8361716"/>
              <a:gd name="connsiteY0" fmla="*/ 4953363 h 4980905"/>
              <a:gd name="connsiteX1" fmla="*/ 479334 w 8361716"/>
              <a:gd name="connsiteY1" fmla="*/ 3888739 h 4980905"/>
              <a:gd name="connsiteX2" fmla="*/ 0 w 8361716"/>
              <a:gd name="connsiteY2" fmla="*/ 2386692 h 4980905"/>
              <a:gd name="connsiteX3" fmla="*/ 2142668 w 8361716"/>
              <a:gd name="connsiteY3" fmla="*/ 12320 h 4980905"/>
              <a:gd name="connsiteX4" fmla="*/ 2386654 w 8361716"/>
              <a:gd name="connsiteY4" fmla="*/ 0 h 4980905"/>
              <a:gd name="connsiteX5" fmla="*/ 8356600 w 8361716"/>
              <a:gd name="connsiteY5" fmla="*/ 0 h 4980905"/>
              <a:gd name="connsiteX6" fmla="*/ 8349255 w 8361716"/>
              <a:gd name="connsiteY6" fmla="*/ 4980905 h 4980905"/>
              <a:gd name="connsiteX0" fmla="*/ 1058091 w 8364202"/>
              <a:gd name="connsiteY0" fmla="*/ 4953363 h 4991921"/>
              <a:gd name="connsiteX1" fmla="*/ 479334 w 8364202"/>
              <a:gd name="connsiteY1" fmla="*/ 3888739 h 4991921"/>
              <a:gd name="connsiteX2" fmla="*/ 0 w 8364202"/>
              <a:gd name="connsiteY2" fmla="*/ 2386692 h 4991921"/>
              <a:gd name="connsiteX3" fmla="*/ 2142668 w 8364202"/>
              <a:gd name="connsiteY3" fmla="*/ 12320 h 4991921"/>
              <a:gd name="connsiteX4" fmla="*/ 2386654 w 8364202"/>
              <a:gd name="connsiteY4" fmla="*/ 0 h 4991921"/>
              <a:gd name="connsiteX5" fmla="*/ 8356600 w 8364202"/>
              <a:gd name="connsiteY5" fmla="*/ 0 h 4991921"/>
              <a:gd name="connsiteX6" fmla="*/ 8360272 w 8364202"/>
              <a:gd name="connsiteY6" fmla="*/ 4991921 h 4991921"/>
              <a:gd name="connsiteX0" fmla="*/ 1058091 w 8364202"/>
              <a:gd name="connsiteY0" fmla="*/ 4953363 h 4991921"/>
              <a:gd name="connsiteX1" fmla="*/ 479334 w 8364202"/>
              <a:gd name="connsiteY1" fmla="*/ 3888739 h 4991921"/>
              <a:gd name="connsiteX2" fmla="*/ 0 w 8364202"/>
              <a:gd name="connsiteY2" fmla="*/ 2386692 h 4991921"/>
              <a:gd name="connsiteX3" fmla="*/ 2142668 w 8364202"/>
              <a:gd name="connsiteY3" fmla="*/ 12320 h 4991921"/>
              <a:gd name="connsiteX4" fmla="*/ 2386654 w 8364202"/>
              <a:gd name="connsiteY4" fmla="*/ 0 h 4991921"/>
              <a:gd name="connsiteX5" fmla="*/ 8356600 w 8364202"/>
              <a:gd name="connsiteY5" fmla="*/ 0 h 4991921"/>
              <a:gd name="connsiteX6" fmla="*/ 8360272 w 8364202"/>
              <a:gd name="connsiteY6" fmla="*/ 4991921 h 4991921"/>
              <a:gd name="connsiteX7" fmla="*/ 1058091 w 8364202"/>
              <a:gd name="connsiteY7" fmla="*/ 4953363 h 4991921"/>
              <a:gd name="connsiteX0" fmla="*/ 1058091 w 8365429"/>
              <a:gd name="connsiteY0" fmla="*/ 4953363 h 4956996"/>
              <a:gd name="connsiteX1" fmla="*/ 479334 w 8365429"/>
              <a:gd name="connsiteY1" fmla="*/ 3888739 h 4956996"/>
              <a:gd name="connsiteX2" fmla="*/ 0 w 8365429"/>
              <a:gd name="connsiteY2" fmla="*/ 2386692 h 4956996"/>
              <a:gd name="connsiteX3" fmla="*/ 2142668 w 8365429"/>
              <a:gd name="connsiteY3" fmla="*/ 12320 h 4956996"/>
              <a:gd name="connsiteX4" fmla="*/ 2386654 w 8365429"/>
              <a:gd name="connsiteY4" fmla="*/ 0 h 4956996"/>
              <a:gd name="connsiteX5" fmla="*/ 8356600 w 8365429"/>
              <a:gd name="connsiteY5" fmla="*/ 0 h 4956996"/>
              <a:gd name="connsiteX6" fmla="*/ 8363447 w 8365429"/>
              <a:gd name="connsiteY6" fmla="*/ 4956996 h 4956996"/>
              <a:gd name="connsiteX7" fmla="*/ 1058091 w 8365429"/>
              <a:gd name="connsiteY7" fmla="*/ 4953363 h 4956996"/>
              <a:gd name="connsiteX0" fmla="*/ 1058091 w 8367115"/>
              <a:gd name="connsiteY0" fmla="*/ 4953363 h 4956996"/>
              <a:gd name="connsiteX1" fmla="*/ 479334 w 8367115"/>
              <a:gd name="connsiteY1" fmla="*/ 3888739 h 4956996"/>
              <a:gd name="connsiteX2" fmla="*/ 0 w 8367115"/>
              <a:gd name="connsiteY2" fmla="*/ 2386692 h 4956996"/>
              <a:gd name="connsiteX3" fmla="*/ 2142668 w 8367115"/>
              <a:gd name="connsiteY3" fmla="*/ 12320 h 4956996"/>
              <a:gd name="connsiteX4" fmla="*/ 2386654 w 8367115"/>
              <a:gd name="connsiteY4" fmla="*/ 0 h 4956996"/>
              <a:gd name="connsiteX5" fmla="*/ 8356600 w 8367115"/>
              <a:gd name="connsiteY5" fmla="*/ 0 h 4956996"/>
              <a:gd name="connsiteX6" fmla="*/ 8366622 w 8367115"/>
              <a:gd name="connsiteY6" fmla="*/ 4956996 h 4956996"/>
              <a:gd name="connsiteX7" fmla="*/ 1058091 w 8367115"/>
              <a:gd name="connsiteY7" fmla="*/ 4953363 h 4956996"/>
              <a:gd name="connsiteX0" fmla="*/ 1058091 w 8364202"/>
              <a:gd name="connsiteY0" fmla="*/ 4953363 h 4956996"/>
              <a:gd name="connsiteX1" fmla="*/ 479334 w 8364202"/>
              <a:gd name="connsiteY1" fmla="*/ 3888739 h 4956996"/>
              <a:gd name="connsiteX2" fmla="*/ 0 w 8364202"/>
              <a:gd name="connsiteY2" fmla="*/ 2386692 h 4956996"/>
              <a:gd name="connsiteX3" fmla="*/ 2142668 w 8364202"/>
              <a:gd name="connsiteY3" fmla="*/ 12320 h 4956996"/>
              <a:gd name="connsiteX4" fmla="*/ 2386654 w 8364202"/>
              <a:gd name="connsiteY4" fmla="*/ 0 h 4956996"/>
              <a:gd name="connsiteX5" fmla="*/ 8356600 w 8364202"/>
              <a:gd name="connsiteY5" fmla="*/ 0 h 4956996"/>
              <a:gd name="connsiteX6" fmla="*/ 8360272 w 8364202"/>
              <a:gd name="connsiteY6" fmla="*/ 4956996 h 4956996"/>
              <a:gd name="connsiteX7" fmla="*/ 1058091 w 8364202"/>
              <a:gd name="connsiteY7" fmla="*/ 4953363 h 4956996"/>
              <a:gd name="connsiteX0" fmla="*/ 1058091 w 8363270"/>
              <a:gd name="connsiteY0" fmla="*/ 4953363 h 4953821"/>
              <a:gd name="connsiteX1" fmla="*/ 479334 w 8363270"/>
              <a:gd name="connsiteY1" fmla="*/ 3888739 h 4953821"/>
              <a:gd name="connsiteX2" fmla="*/ 0 w 8363270"/>
              <a:gd name="connsiteY2" fmla="*/ 2386692 h 4953821"/>
              <a:gd name="connsiteX3" fmla="*/ 2142668 w 8363270"/>
              <a:gd name="connsiteY3" fmla="*/ 12320 h 4953821"/>
              <a:gd name="connsiteX4" fmla="*/ 2386654 w 8363270"/>
              <a:gd name="connsiteY4" fmla="*/ 0 h 4953821"/>
              <a:gd name="connsiteX5" fmla="*/ 8356600 w 8363270"/>
              <a:gd name="connsiteY5" fmla="*/ 0 h 4953821"/>
              <a:gd name="connsiteX6" fmla="*/ 8357097 w 8363270"/>
              <a:gd name="connsiteY6" fmla="*/ 4953821 h 4953821"/>
              <a:gd name="connsiteX7" fmla="*/ 1058091 w 8363270"/>
              <a:gd name="connsiteY7" fmla="*/ 4953363 h 4953821"/>
              <a:gd name="connsiteX0" fmla="*/ 1058091 w 8361070"/>
              <a:gd name="connsiteY0" fmla="*/ 4953363 h 4953363"/>
              <a:gd name="connsiteX1" fmla="*/ 479334 w 8361070"/>
              <a:gd name="connsiteY1" fmla="*/ 3888739 h 4953363"/>
              <a:gd name="connsiteX2" fmla="*/ 0 w 8361070"/>
              <a:gd name="connsiteY2" fmla="*/ 2386692 h 4953363"/>
              <a:gd name="connsiteX3" fmla="*/ 2142668 w 8361070"/>
              <a:gd name="connsiteY3" fmla="*/ 12320 h 4953363"/>
              <a:gd name="connsiteX4" fmla="*/ 2386654 w 8361070"/>
              <a:gd name="connsiteY4" fmla="*/ 0 h 4953363"/>
              <a:gd name="connsiteX5" fmla="*/ 8356600 w 8361070"/>
              <a:gd name="connsiteY5" fmla="*/ 0 h 4953363"/>
              <a:gd name="connsiteX6" fmla="*/ 8344397 w 8361070"/>
              <a:gd name="connsiteY6" fmla="*/ 4950646 h 4953363"/>
              <a:gd name="connsiteX7" fmla="*/ 1058091 w 8361070"/>
              <a:gd name="connsiteY7" fmla="*/ 4953363 h 4953363"/>
              <a:gd name="connsiteX0" fmla="*/ 1058091 w 8364202"/>
              <a:gd name="connsiteY0" fmla="*/ 4953363 h 4956996"/>
              <a:gd name="connsiteX1" fmla="*/ 479334 w 8364202"/>
              <a:gd name="connsiteY1" fmla="*/ 3888739 h 4956996"/>
              <a:gd name="connsiteX2" fmla="*/ 0 w 8364202"/>
              <a:gd name="connsiteY2" fmla="*/ 2386692 h 4956996"/>
              <a:gd name="connsiteX3" fmla="*/ 2142668 w 8364202"/>
              <a:gd name="connsiteY3" fmla="*/ 12320 h 4956996"/>
              <a:gd name="connsiteX4" fmla="*/ 2386654 w 8364202"/>
              <a:gd name="connsiteY4" fmla="*/ 0 h 4956996"/>
              <a:gd name="connsiteX5" fmla="*/ 8356600 w 8364202"/>
              <a:gd name="connsiteY5" fmla="*/ 0 h 4956996"/>
              <a:gd name="connsiteX6" fmla="*/ 8360272 w 8364202"/>
              <a:gd name="connsiteY6" fmla="*/ 4956996 h 4956996"/>
              <a:gd name="connsiteX7" fmla="*/ 1058091 w 8364202"/>
              <a:gd name="connsiteY7" fmla="*/ 4953363 h 4956996"/>
              <a:gd name="connsiteX0" fmla="*/ 1058091 w 8364202"/>
              <a:gd name="connsiteY0" fmla="*/ 4953363 h 4956996"/>
              <a:gd name="connsiteX1" fmla="*/ 479334 w 8364202"/>
              <a:gd name="connsiteY1" fmla="*/ 3888739 h 4956996"/>
              <a:gd name="connsiteX2" fmla="*/ 0 w 8364202"/>
              <a:gd name="connsiteY2" fmla="*/ 2386692 h 4956996"/>
              <a:gd name="connsiteX3" fmla="*/ 2142668 w 8364202"/>
              <a:gd name="connsiteY3" fmla="*/ 12320 h 4956996"/>
              <a:gd name="connsiteX4" fmla="*/ 2386654 w 8364202"/>
              <a:gd name="connsiteY4" fmla="*/ 0 h 4956996"/>
              <a:gd name="connsiteX5" fmla="*/ 8356600 w 8364202"/>
              <a:gd name="connsiteY5" fmla="*/ 0 h 4956996"/>
              <a:gd name="connsiteX6" fmla="*/ 8360272 w 8364202"/>
              <a:gd name="connsiteY6" fmla="*/ 4956996 h 4956996"/>
              <a:gd name="connsiteX7" fmla="*/ 1058091 w 8364202"/>
              <a:gd name="connsiteY7" fmla="*/ 4953363 h 495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4202" h="4956996">
                <a:moveTo>
                  <a:pt x="1058091" y="4953363"/>
                </a:moveTo>
                <a:cubicBezTo>
                  <a:pt x="849025" y="4549503"/>
                  <a:pt x="636087" y="4172825"/>
                  <a:pt x="479334" y="3888739"/>
                </a:cubicBezTo>
                <a:cubicBezTo>
                  <a:pt x="348706" y="3630779"/>
                  <a:pt x="10160" y="3137264"/>
                  <a:pt x="0" y="2386692"/>
                </a:cubicBezTo>
                <a:cubicBezTo>
                  <a:pt x="0" y="1150941"/>
                  <a:pt x="939163" y="134543"/>
                  <a:pt x="2142668" y="12320"/>
                </a:cubicBezTo>
                <a:lnTo>
                  <a:pt x="2386654" y="0"/>
                </a:lnTo>
                <a:lnTo>
                  <a:pt x="8356600" y="0"/>
                </a:lnTo>
                <a:cubicBezTo>
                  <a:pt x="8371702" y="1386503"/>
                  <a:pt x="8359507" y="4959024"/>
                  <a:pt x="8360272" y="4956996"/>
                </a:cubicBezTo>
                <a:lnTo>
                  <a:pt x="1058091" y="4953363"/>
                </a:lnTo>
                <a:close/>
              </a:path>
            </a:pathLst>
          </a:cu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fik 8">
            <a:extLst>
              <a:ext uri="{FF2B5EF4-FFF2-40B4-BE49-F238E27FC236}">
                <a16:creationId xmlns:a16="http://schemas.microsoft.com/office/drawing/2014/main" id="{2F2FC64A-2327-4022-5A0F-4496C252C8E7}"/>
              </a:ext>
            </a:extLst>
          </p:cNvPr>
          <p:cNvPicPr>
            <a:picLocks noChangeAspect="1"/>
          </p:cNvPicPr>
          <p:nvPr/>
        </p:nvPicPr>
        <p:blipFill>
          <a:blip r:embed="rId4"/>
          <a:srcRect/>
          <a:stretch/>
        </p:blipFill>
        <p:spPr>
          <a:xfrm>
            <a:off x="10564813" y="6331127"/>
            <a:ext cx="1003300" cy="266700"/>
          </a:xfrm>
          <a:prstGeom prst="rect">
            <a:avLst/>
          </a:prstGeom>
        </p:spPr>
      </p:pic>
      <p:pic>
        <p:nvPicPr>
          <p:cNvPr id="10" name="Grafik 9">
            <a:extLst>
              <a:ext uri="{FF2B5EF4-FFF2-40B4-BE49-F238E27FC236}">
                <a16:creationId xmlns:a16="http://schemas.microsoft.com/office/drawing/2014/main" id="{0023E6D4-0977-FEA9-38ED-C9076B6E2FEF}"/>
              </a:ext>
            </a:extLst>
          </p:cNvPr>
          <p:cNvPicPr/>
          <p:nvPr/>
        </p:nvPicPr>
        <p:blipFill>
          <a:blip r:embed="rId5">
            <a:extLst>
              <a:ext uri="{28A0092B-C50C-407E-A947-70E740481C1C}">
                <a14:useLocalDpi xmlns:a14="http://schemas.microsoft.com/office/drawing/2010/main" val="0"/>
              </a:ext>
            </a:extLst>
          </a:blip>
          <a:stretch>
            <a:fillRect/>
          </a:stretch>
        </p:blipFill>
        <p:spPr>
          <a:xfrm>
            <a:off x="8097004" y="5635247"/>
            <a:ext cx="2126493" cy="962379"/>
          </a:xfrm>
          <a:prstGeom prst="rect">
            <a:avLst/>
          </a:prstGeom>
        </p:spPr>
      </p:pic>
      <p:grpSp>
        <p:nvGrpSpPr>
          <p:cNvPr id="11" name="Gruppieren 10">
            <a:extLst>
              <a:ext uri="{FF2B5EF4-FFF2-40B4-BE49-F238E27FC236}">
                <a16:creationId xmlns:a16="http://schemas.microsoft.com/office/drawing/2014/main" id="{D51DC879-3FEE-C93D-3761-9EA91FD50836}"/>
              </a:ext>
            </a:extLst>
          </p:cNvPr>
          <p:cNvGrpSpPr/>
          <p:nvPr/>
        </p:nvGrpSpPr>
        <p:grpSpPr>
          <a:xfrm>
            <a:off x="4301278" y="5635247"/>
            <a:ext cx="3516167" cy="962379"/>
            <a:chOff x="4786182" y="5561288"/>
            <a:chExt cx="3516167" cy="962379"/>
          </a:xfrm>
        </p:grpSpPr>
        <p:sp>
          <p:nvSpPr>
            <p:cNvPr id="12" name="Textfeld 11">
              <a:extLst>
                <a:ext uri="{FF2B5EF4-FFF2-40B4-BE49-F238E27FC236}">
                  <a16:creationId xmlns:a16="http://schemas.microsoft.com/office/drawing/2014/main" id="{ED9D3F23-5A37-93F6-7F82-2B8B67600338}"/>
                </a:ext>
              </a:extLst>
            </p:cNvPr>
            <p:cNvSpPr txBox="1"/>
            <p:nvPr/>
          </p:nvSpPr>
          <p:spPr>
            <a:xfrm>
              <a:off x="4786182" y="5561288"/>
              <a:ext cx="2388972" cy="691232"/>
            </a:xfrm>
            <a:prstGeom prst="rect">
              <a:avLst/>
            </a:prstGeom>
            <a:noFill/>
          </p:spPr>
          <p:txBody>
            <a:bodyPr wrap="square" lIns="0" tIns="0" rIns="0" bIns="0" rtlCol="0">
              <a:noAutofit/>
            </a:bodyPr>
            <a:lstStyle/>
            <a:p>
              <a:pPr algn="r"/>
              <a:r>
                <a:rPr lang="de-DE" sz="1400" b="1" dirty="0"/>
                <a:t>Bezirksregierung</a:t>
              </a:r>
            </a:p>
            <a:p>
              <a:pPr algn="r"/>
              <a:r>
                <a:rPr lang="de-DE" sz="1400" b="1" dirty="0"/>
                <a:t>Münster</a:t>
              </a:r>
            </a:p>
          </p:txBody>
        </p:sp>
        <p:pic>
          <p:nvPicPr>
            <p:cNvPr id="13" name="Grafik 12" descr="Ein Bild, das Symbol, Logo, Emblem, Karminrot enthält.&#10;&#10;Automatisch generierte Beschreibung">
              <a:extLst>
                <a:ext uri="{FF2B5EF4-FFF2-40B4-BE49-F238E27FC236}">
                  <a16:creationId xmlns:a16="http://schemas.microsoft.com/office/drawing/2014/main" id="{EC4FD5A9-F23C-ED69-6FF4-0EA6EAB50293}"/>
                </a:ext>
              </a:extLst>
            </p:cNvPr>
            <p:cNvPicPr>
              <a:picLocks noChangeAspect="1"/>
            </p:cNvPicPr>
            <p:nvPr/>
          </p:nvPicPr>
          <p:blipFill rotWithShape="1">
            <a:blip r:embed="rId6"/>
            <a:srcRect l="62208"/>
            <a:stretch/>
          </p:blipFill>
          <p:spPr>
            <a:xfrm>
              <a:off x="7299049" y="5561288"/>
              <a:ext cx="1003300" cy="962379"/>
            </a:xfrm>
            <a:prstGeom prst="rect">
              <a:avLst/>
            </a:prstGeom>
          </p:spPr>
        </p:pic>
      </p:grpSp>
      <p:sp>
        <p:nvSpPr>
          <p:cNvPr id="5" name="Textplatzhalter 4">
            <a:extLst>
              <a:ext uri="{FF2B5EF4-FFF2-40B4-BE49-F238E27FC236}">
                <a16:creationId xmlns:a16="http://schemas.microsoft.com/office/drawing/2014/main" id="{FF62A1F0-02B9-788B-63FA-3D4C4F611340}"/>
              </a:ext>
            </a:extLst>
          </p:cNvPr>
          <p:cNvSpPr>
            <a:spLocks noGrp="1"/>
          </p:cNvSpPr>
          <p:nvPr>
            <p:ph type="body" sz="quarter" idx="10"/>
          </p:nvPr>
        </p:nvSpPr>
        <p:spPr>
          <a:xfrm>
            <a:off x="4728113" y="2621854"/>
            <a:ext cx="6840000" cy="1232390"/>
          </a:xfrm>
        </p:spPr>
        <p:txBody>
          <a:bodyPr/>
          <a:lstStyle/>
          <a:p>
            <a:r>
              <a:rPr lang="de-DE" sz="3800" dirty="0"/>
              <a:t>COPSOQ III</a:t>
            </a:r>
          </a:p>
          <a:p>
            <a:r>
              <a:rPr lang="de-DE" sz="3800" dirty="0"/>
              <a:t>Ergebnispräsentation</a:t>
            </a:r>
          </a:p>
          <a:p>
            <a:endParaRPr lang="de-DE" sz="3800" dirty="0"/>
          </a:p>
        </p:txBody>
      </p:sp>
      <p:sp>
        <p:nvSpPr>
          <p:cNvPr id="15" name="Textplatzhalter 14">
            <a:extLst>
              <a:ext uri="{FF2B5EF4-FFF2-40B4-BE49-F238E27FC236}">
                <a16:creationId xmlns:a16="http://schemas.microsoft.com/office/drawing/2014/main" id="{6CA10C60-D8D6-78D5-8932-6E3D170733F6}"/>
              </a:ext>
            </a:extLst>
          </p:cNvPr>
          <p:cNvSpPr>
            <a:spLocks noGrp="1"/>
          </p:cNvSpPr>
          <p:nvPr>
            <p:ph type="body" sz="quarter" idx="11"/>
          </p:nvPr>
        </p:nvSpPr>
        <p:spPr>
          <a:xfrm>
            <a:off x="5603357" y="4060813"/>
            <a:ext cx="5964755" cy="962379"/>
          </a:xfrm>
        </p:spPr>
        <p:txBody>
          <a:bodyPr/>
          <a:lstStyle/>
          <a:p>
            <a:r>
              <a:rPr lang="de-DE" dirty="0"/>
              <a:t>Gefährdungsbeurteilung </a:t>
            </a:r>
          </a:p>
          <a:p>
            <a:r>
              <a:rPr lang="de-DE" dirty="0"/>
              <a:t>Psycho-sozialer Belastungen</a:t>
            </a:r>
          </a:p>
          <a:p>
            <a:endParaRPr lang="de-DE" dirty="0"/>
          </a:p>
          <a:p>
            <a:endParaRPr lang="de-DE" dirty="0"/>
          </a:p>
          <a:p>
            <a:endParaRPr lang="de-DE" dirty="0"/>
          </a:p>
        </p:txBody>
      </p:sp>
    </p:spTree>
    <p:extLst>
      <p:ext uri="{BB962C8B-B14F-4D97-AF65-F5344CB8AC3E}">
        <p14:creationId xmlns:p14="http://schemas.microsoft.com/office/powerpoint/2010/main" val="25941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32CE585-C053-F859-3CAF-B8050C7CADC8}"/>
              </a:ext>
            </a:extLst>
          </p:cNvPr>
          <p:cNvSpPr/>
          <p:nvPr/>
        </p:nvSpPr>
        <p:spPr>
          <a:xfrm>
            <a:off x="626449" y="1028898"/>
            <a:ext cx="10941664" cy="4955977"/>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2CA34C9E-D9FB-BE4E-AA32-73C8D4425B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204" t="2187" r="-4065" b="-1458"/>
          <a:stretch/>
        </p:blipFill>
        <p:spPr>
          <a:xfrm>
            <a:off x="2309091" y="1163889"/>
            <a:ext cx="7573819" cy="4655977"/>
          </a:xfrm>
          <a:prstGeom prst="rect">
            <a:avLst/>
          </a:prstGeom>
          <a:solidFill>
            <a:schemeClr val="bg2"/>
          </a:solidFill>
        </p:spPr>
      </p:pic>
      <p:sp>
        <p:nvSpPr>
          <p:cNvPr id="2" name="Titel 1">
            <a:extLst>
              <a:ext uri="{FF2B5EF4-FFF2-40B4-BE49-F238E27FC236}">
                <a16:creationId xmlns:a16="http://schemas.microsoft.com/office/drawing/2014/main" id="{EE175EB8-9B63-9F64-3974-4CCEEA453CCC}"/>
              </a:ext>
            </a:extLst>
          </p:cNvPr>
          <p:cNvSpPr>
            <a:spLocks noGrp="1"/>
          </p:cNvSpPr>
          <p:nvPr>
            <p:ph type="title"/>
          </p:nvPr>
        </p:nvSpPr>
        <p:spPr/>
        <p:txBody>
          <a:bodyPr/>
          <a:lstStyle/>
          <a:p>
            <a:r>
              <a:rPr lang="de-DE">
                <a:solidFill>
                  <a:schemeClr val="tx1">
                    <a:lumMod val="65000"/>
                    <a:lumOff val="35000"/>
                  </a:schemeClr>
                </a:solidFill>
                <a:latin typeface="+mn-lt"/>
              </a:rPr>
              <a:t>Auswertungsbeispiel</a:t>
            </a:r>
          </a:p>
        </p:txBody>
      </p:sp>
      <p:sp>
        <p:nvSpPr>
          <p:cNvPr id="5" name="Foliennummernplatzhalter 4">
            <a:extLst>
              <a:ext uri="{FF2B5EF4-FFF2-40B4-BE49-F238E27FC236}">
                <a16:creationId xmlns:a16="http://schemas.microsoft.com/office/drawing/2014/main" id="{11BD016D-9F8F-1EB6-33EA-FCAEDB8A177E}"/>
              </a:ext>
            </a:extLst>
          </p:cNvPr>
          <p:cNvSpPr>
            <a:spLocks noGrp="1"/>
          </p:cNvSpPr>
          <p:nvPr>
            <p:ph type="sldNum" sz="quarter" idx="16"/>
          </p:nvPr>
        </p:nvSpPr>
        <p:spPr/>
        <p:txBody>
          <a:bodyPr/>
          <a:lstStyle/>
          <a:p>
            <a:fld id="{F0274B88-FEB4-5244-9CA8-ED417B5B3A51}" type="slidenum">
              <a:rPr lang="en-US" smtClean="0"/>
              <a:pPr/>
              <a:t>10</a:t>
            </a:fld>
            <a:endParaRPr lang="en-US"/>
          </a:p>
        </p:txBody>
      </p:sp>
      <p:sp>
        <p:nvSpPr>
          <p:cNvPr id="68" name="Textfeld 67">
            <a:extLst>
              <a:ext uri="{FF2B5EF4-FFF2-40B4-BE49-F238E27FC236}">
                <a16:creationId xmlns:a16="http://schemas.microsoft.com/office/drawing/2014/main" id="{ADF03C9C-0D02-42C8-3B9E-548431788BE5}"/>
              </a:ext>
            </a:extLst>
          </p:cNvPr>
          <p:cNvSpPr txBox="1"/>
          <p:nvPr/>
        </p:nvSpPr>
        <p:spPr>
          <a:xfrm>
            <a:off x="8229600" y="1226916"/>
            <a:ext cx="0" cy="0"/>
          </a:xfrm>
          <a:prstGeom prst="rect">
            <a:avLst/>
          </a:prstGeom>
          <a:noFill/>
        </p:spPr>
        <p:txBody>
          <a:bodyPr wrap="none" lIns="0" tIns="0" rIns="0" bIns="0" rtlCol="0" anchor="t">
            <a:noAutofit/>
          </a:bodyPr>
          <a:lstStyle/>
          <a:p>
            <a:pPr algn="l">
              <a:lnSpc>
                <a:spcPct val="100000"/>
              </a:lnSpc>
              <a:spcAft>
                <a:spcPts val="600"/>
              </a:spcAft>
            </a:pPr>
            <a:endParaRPr lang="de-DE" sz="2800">
              <a:solidFill>
                <a:schemeClr val="tx1">
                  <a:lumMod val="50000"/>
                  <a:lumOff val="50000"/>
                </a:schemeClr>
              </a:solidFill>
            </a:endParaRPr>
          </a:p>
        </p:txBody>
      </p:sp>
      <p:sp>
        <p:nvSpPr>
          <p:cNvPr id="27" name="Textfeld 26">
            <a:extLst>
              <a:ext uri="{FF2B5EF4-FFF2-40B4-BE49-F238E27FC236}">
                <a16:creationId xmlns:a16="http://schemas.microsoft.com/office/drawing/2014/main" id="{FDDDC4B5-D64E-CF62-16D1-E856B4A0682E}"/>
              </a:ext>
            </a:extLst>
          </p:cNvPr>
          <p:cNvSpPr txBox="1"/>
          <p:nvPr/>
        </p:nvSpPr>
        <p:spPr>
          <a:xfrm>
            <a:off x="10714182" y="-415636"/>
            <a:ext cx="0" cy="0"/>
          </a:xfrm>
          <a:prstGeom prst="rect">
            <a:avLst/>
          </a:prstGeom>
          <a:noFill/>
        </p:spPr>
        <p:txBody>
          <a:bodyPr wrap="none" lIns="0" tIns="0" rIns="0" bIns="0" rtlCol="0" anchor="t">
            <a:noAutofit/>
          </a:bodyPr>
          <a:lstStyle/>
          <a:p>
            <a:pPr algn="l">
              <a:lnSpc>
                <a:spcPct val="100000"/>
              </a:lnSpc>
              <a:spcAft>
                <a:spcPts val="600"/>
              </a:spcAft>
            </a:pPr>
            <a:endParaRPr lang="de-DE" sz="2800">
              <a:solidFill>
                <a:schemeClr val="tx1">
                  <a:lumMod val="50000"/>
                  <a:lumOff val="50000"/>
                </a:schemeClr>
              </a:solidFill>
            </a:endParaRPr>
          </a:p>
        </p:txBody>
      </p:sp>
      <p:sp>
        <p:nvSpPr>
          <p:cNvPr id="3" name="Fußzeilenplatzhalter 3">
            <a:extLst>
              <a:ext uri="{FF2B5EF4-FFF2-40B4-BE49-F238E27FC236}">
                <a16:creationId xmlns:a16="http://schemas.microsoft.com/office/drawing/2014/main" id="{37ACCE3D-2990-6500-2F36-D99A945490C7}"/>
              </a:ext>
            </a:extLst>
          </p:cNvPr>
          <p:cNvSpPr txBox="1">
            <a:spLocks/>
          </p:cNvSpPr>
          <p:nvPr/>
        </p:nvSpPr>
        <p:spPr>
          <a:xfrm>
            <a:off x="1039025" y="6401331"/>
            <a:ext cx="4444200" cy="365125"/>
          </a:xfrm>
          <a:prstGeom prst="rect">
            <a:avLst/>
          </a:prstGeom>
        </p:spPr>
        <p:txBody>
          <a:bodyPr wrap="none" lIns="0" tIns="0" rIns="0" bIns="0" anchor="t" anchorCtr="0"/>
          <a:lstStyle>
            <a:defPPr>
              <a:defRPr lang="de-DE"/>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GRUNDLAGEN</a:t>
            </a:r>
          </a:p>
          <a:p>
            <a:endParaRPr lang="de-DE" dirty="0"/>
          </a:p>
        </p:txBody>
      </p:sp>
    </p:spTree>
    <p:extLst>
      <p:ext uri="{BB962C8B-B14F-4D97-AF65-F5344CB8AC3E}">
        <p14:creationId xmlns:p14="http://schemas.microsoft.com/office/powerpoint/2010/main" val="219968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CB1E-B6C1-CAB7-57B0-D352D2F108EA}"/>
            </a:ext>
          </a:extLst>
        </p:cNvPr>
        <p:cNvGrpSpPr/>
        <p:nvPr/>
      </p:nvGrpSpPr>
      <p:grpSpPr>
        <a:xfrm>
          <a:off x="0" y="0"/>
          <a:ext cx="0" cy="0"/>
          <a:chOff x="0" y="0"/>
          <a:chExt cx="0" cy="0"/>
        </a:xfrm>
      </p:grpSpPr>
      <p:pic>
        <p:nvPicPr>
          <p:cNvPr id="6" name="Bildplatzhalter 7" descr="Ein Bild, das Text, Im Haus, Computer, Ausgabegerät enthält.&#10;&#10;Automatisch generierte Beschreibung">
            <a:extLst>
              <a:ext uri="{FF2B5EF4-FFF2-40B4-BE49-F238E27FC236}">
                <a16:creationId xmlns:a16="http://schemas.microsoft.com/office/drawing/2014/main" id="{00673486-4C38-6C52-8393-F8804793B57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62" b="62"/>
          <a:stretch/>
        </p:blipFill>
        <p:spPr>
          <a:custGeom>
            <a:avLst/>
            <a:gdLst>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0 w 11871960"/>
              <a:gd name="connsiteY4" fmla="*/ 0 h 6858000"/>
              <a:gd name="connsiteX0" fmla="*/ 9144 w 11881104"/>
              <a:gd name="connsiteY0" fmla="*/ 0 h 6858000"/>
              <a:gd name="connsiteX1" fmla="*/ 11881104 w 11881104"/>
              <a:gd name="connsiteY1" fmla="*/ 0 h 6858000"/>
              <a:gd name="connsiteX2" fmla="*/ 11881104 w 11881104"/>
              <a:gd name="connsiteY2" fmla="*/ 6858000 h 6858000"/>
              <a:gd name="connsiteX3" fmla="*/ 9144 w 11881104"/>
              <a:gd name="connsiteY3" fmla="*/ 6858000 h 6858000"/>
              <a:gd name="connsiteX4" fmla="*/ 0 w 11881104"/>
              <a:gd name="connsiteY4" fmla="*/ 2916936 h 6858000"/>
              <a:gd name="connsiteX5" fmla="*/ 9144 w 11881104"/>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987552 w 11871960"/>
              <a:gd name="connsiteY4" fmla="*/ 2898648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0 w 11871960"/>
              <a:gd name="connsiteY3" fmla="*/ 6858000 h 6858000"/>
              <a:gd name="connsiteX4" fmla="*/ 2578608 w 11871960"/>
              <a:gd name="connsiteY4" fmla="*/ 2880360 h 6858000"/>
              <a:gd name="connsiteX5" fmla="*/ 0 w 11871960"/>
              <a:gd name="connsiteY5" fmla="*/ 0 h 6858000"/>
              <a:gd name="connsiteX0" fmla="*/ 0 w 11871960"/>
              <a:gd name="connsiteY0" fmla="*/ 0 h 6858000"/>
              <a:gd name="connsiteX1" fmla="*/ 11871960 w 11871960"/>
              <a:gd name="connsiteY1" fmla="*/ 0 h 6858000"/>
              <a:gd name="connsiteX2" fmla="*/ 11871960 w 11871960"/>
              <a:gd name="connsiteY2" fmla="*/ 6858000 h 6858000"/>
              <a:gd name="connsiteX3" fmla="*/ 1161288 w 11871960"/>
              <a:gd name="connsiteY3" fmla="*/ 6858000 h 6858000"/>
              <a:gd name="connsiteX4" fmla="*/ 2578608 w 11871960"/>
              <a:gd name="connsiteY4" fmla="*/ 2880360 h 6858000"/>
              <a:gd name="connsiteX5" fmla="*/ 0 w 11871960"/>
              <a:gd name="connsiteY5" fmla="*/ 0 h 6858000"/>
              <a:gd name="connsiteX0" fmla="*/ 0 w 11871960"/>
              <a:gd name="connsiteY0" fmla="*/ 0 h 7306056"/>
              <a:gd name="connsiteX1" fmla="*/ 11871960 w 11871960"/>
              <a:gd name="connsiteY1" fmla="*/ 0 h 7306056"/>
              <a:gd name="connsiteX2" fmla="*/ 11871960 w 11871960"/>
              <a:gd name="connsiteY2" fmla="*/ 6858000 h 7306056"/>
              <a:gd name="connsiteX3" fmla="*/ 2093976 w 11871960"/>
              <a:gd name="connsiteY3" fmla="*/ 7306056 h 7306056"/>
              <a:gd name="connsiteX4" fmla="*/ 2578608 w 11871960"/>
              <a:gd name="connsiteY4" fmla="*/ 2880360 h 7306056"/>
              <a:gd name="connsiteX5" fmla="*/ 0 w 11871960"/>
              <a:gd name="connsiteY5" fmla="*/ 0 h 7306056"/>
              <a:gd name="connsiteX0" fmla="*/ 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2578608 w 11871960"/>
              <a:gd name="connsiteY4" fmla="*/ 2880360 h 6867144"/>
              <a:gd name="connsiteX5" fmla="*/ 0 w 11871960"/>
              <a:gd name="connsiteY5" fmla="*/ 0 h 6867144"/>
              <a:gd name="connsiteX0" fmla="*/ 1005840 w 10052304"/>
              <a:gd name="connsiteY0" fmla="*/ 0 h 6867144"/>
              <a:gd name="connsiteX1" fmla="*/ 10052304 w 10052304"/>
              <a:gd name="connsiteY1" fmla="*/ 0 h 6867144"/>
              <a:gd name="connsiteX2" fmla="*/ 10052304 w 10052304"/>
              <a:gd name="connsiteY2" fmla="*/ 6858000 h 6867144"/>
              <a:gd name="connsiteX3" fmla="*/ 0 w 10052304"/>
              <a:gd name="connsiteY3" fmla="*/ 6867144 h 6867144"/>
              <a:gd name="connsiteX4" fmla="*/ 758952 w 10052304"/>
              <a:gd name="connsiteY4" fmla="*/ 2880360 h 6867144"/>
              <a:gd name="connsiteX5" fmla="*/ 1005840 w 10052304"/>
              <a:gd name="connsiteY5" fmla="*/ 0 h 6867144"/>
              <a:gd name="connsiteX0" fmla="*/ 0 w 10363200"/>
              <a:gd name="connsiteY0" fmla="*/ 0 h 6867144"/>
              <a:gd name="connsiteX1" fmla="*/ 10363200 w 10363200"/>
              <a:gd name="connsiteY1" fmla="*/ 0 h 6867144"/>
              <a:gd name="connsiteX2" fmla="*/ 10363200 w 10363200"/>
              <a:gd name="connsiteY2" fmla="*/ 6858000 h 6867144"/>
              <a:gd name="connsiteX3" fmla="*/ 310896 w 10363200"/>
              <a:gd name="connsiteY3" fmla="*/ 6867144 h 6867144"/>
              <a:gd name="connsiteX4" fmla="*/ 1069848 w 10363200"/>
              <a:gd name="connsiteY4" fmla="*/ 2880360 h 6867144"/>
              <a:gd name="connsiteX5" fmla="*/ 0 w 10363200"/>
              <a:gd name="connsiteY5" fmla="*/ 0 h 6867144"/>
              <a:gd name="connsiteX0" fmla="*/ 1508760 w 11871960"/>
              <a:gd name="connsiteY0" fmla="*/ 0 h 6867144"/>
              <a:gd name="connsiteX1" fmla="*/ 11871960 w 11871960"/>
              <a:gd name="connsiteY1" fmla="*/ 0 h 6867144"/>
              <a:gd name="connsiteX2" fmla="*/ 11871960 w 11871960"/>
              <a:gd name="connsiteY2" fmla="*/ 6858000 h 6867144"/>
              <a:gd name="connsiteX3" fmla="*/ 1819656 w 11871960"/>
              <a:gd name="connsiteY3" fmla="*/ 6867144 h 6867144"/>
              <a:gd name="connsiteX4" fmla="*/ 0 w 11871960"/>
              <a:gd name="connsiteY4" fmla="*/ 2221992 h 6867144"/>
              <a:gd name="connsiteX5" fmla="*/ 1508760 w 11871960"/>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545336 w 11908536"/>
              <a:gd name="connsiteY0" fmla="*/ 0 h 6867144"/>
              <a:gd name="connsiteX1" fmla="*/ 11908536 w 11908536"/>
              <a:gd name="connsiteY1" fmla="*/ 0 h 6867144"/>
              <a:gd name="connsiteX2" fmla="*/ 11908536 w 11908536"/>
              <a:gd name="connsiteY2" fmla="*/ 6858000 h 6867144"/>
              <a:gd name="connsiteX3" fmla="*/ 1856232 w 11908536"/>
              <a:gd name="connsiteY3" fmla="*/ 6867144 h 6867144"/>
              <a:gd name="connsiteX4" fmla="*/ 0 w 11908536"/>
              <a:gd name="connsiteY4" fmla="*/ 2231136 h 6867144"/>
              <a:gd name="connsiteX5" fmla="*/ 1545336 w 11908536"/>
              <a:gd name="connsiteY5" fmla="*/ 0 h 6867144"/>
              <a:gd name="connsiteX0" fmla="*/ 1499616 w 11862816"/>
              <a:gd name="connsiteY0" fmla="*/ 0 h 6867144"/>
              <a:gd name="connsiteX1" fmla="*/ 11862816 w 11862816"/>
              <a:gd name="connsiteY1" fmla="*/ 0 h 6867144"/>
              <a:gd name="connsiteX2" fmla="*/ 11862816 w 11862816"/>
              <a:gd name="connsiteY2" fmla="*/ 6858000 h 6867144"/>
              <a:gd name="connsiteX3" fmla="*/ 1810512 w 11862816"/>
              <a:gd name="connsiteY3" fmla="*/ 6867144 h 6867144"/>
              <a:gd name="connsiteX4" fmla="*/ 0 w 11862816"/>
              <a:gd name="connsiteY4" fmla="*/ 2331720 h 6867144"/>
              <a:gd name="connsiteX5" fmla="*/ 1499616 w 11862816"/>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7904 w 11881104"/>
              <a:gd name="connsiteY0" fmla="*/ 0 h 6867144"/>
              <a:gd name="connsiteX1" fmla="*/ 11881104 w 11881104"/>
              <a:gd name="connsiteY1" fmla="*/ 0 h 6867144"/>
              <a:gd name="connsiteX2" fmla="*/ 11881104 w 11881104"/>
              <a:gd name="connsiteY2" fmla="*/ 6858000 h 6867144"/>
              <a:gd name="connsiteX3" fmla="*/ 1828800 w 11881104"/>
              <a:gd name="connsiteY3" fmla="*/ 6867144 h 6867144"/>
              <a:gd name="connsiteX4" fmla="*/ 0 w 11881104"/>
              <a:gd name="connsiteY4" fmla="*/ 2377440 h 6867144"/>
              <a:gd name="connsiteX5" fmla="*/ 1517904 w 11881104"/>
              <a:gd name="connsiteY5" fmla="*/ 0 h 6867144"/>
              <a:gd name="connsiteX0" fmla="*/ 1518817 w 11882017"/>
              <a:gd name="connsiteY0" fmla="*/ 0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518817 w 11882017"/>
              <a:gd name="connsiteY5" fmla="*/ 0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67144"/>
              <a:gd name="connsiteX1" fmla="*/ 11882017 w 11882017"/>
              <a:gd name="connsiteY1" fmla="*/ 0 h 6867144"/>
              <a:gd name="connsiteX2" fmla="*/ 11882017 w 11882017"/>
              <a:gd name="connsiteY2" fmla="*/ 6858000 h 6867144"/>
              <a:gd name="connsiteX3" fmla="*/ 1829713 w 11882017"/>
              <a:gd name="connsiteY3" fmla="*/ 6867144 h 6867144"/>
              <a:gd name="connsiteX4" fmla="*/ 913 w 11882017"/>
              <a:gd name="connsiteY4" fmla="*/ 2377440 h 6867144"/>
              <a:gd name="connsiteX5" fmla="*/ 1482241 w 11882017"/>
              <a:gd name="connsiteY5" fmla="*/ 9144 h 6867144"/>
              <a:gd name="connsiteX0" fmla="*/ 1482241 w 11882017"/>
              <a:gd name="connsiteY0" fmla="*/ 9144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482241 w 11882017"/>
              <a:gd name="connsiteY5" fmla="*/ 9144 h 6858000"/>
              <a:gd name="connsiteX0" fmla="*/ 1509673 w 11882017"/>
              <a:gd name="connsiteY0" fmla="*/ 0 h 6858000"/>
              <a:gd name="connsiteX1" fmla="*/ 11882017 w 11882017"/>
              <a:gd name="connsiteY1" fmla="*/ 0 h 6858000"/>
              <a:gd name="connsiteX2" fmla="*/ 11882017 w 11882017"/>
              <a:gd name="connsiteY2" fmla="*/ 6858000 h 6858000"/>
              <a:gd name="connsiteX3" fmla="*/ 1829713 w 11882017"/>
              <a:gd name="connsiteY3" fmla="*/ 6858000 h 6858000"/>
              <a:gd name="connsiteX4" fmla="*/ 913 w 11882017"/>
              <a:gd name="connsiteY4" fmla="*/ 2377440 h 6858000"/>
              <a:gd name="connsiteX5" fmla="*/ 1509673 w 11882017"/>
              <a:gd name="connsiteY5" fmla="*/ 0 h 6858000"/>
              <a:gd name="connsiteX0" fmla="*/ 1509707 w 11882051"/>
              <a:gd name="connsiteY0" fmla="*/ 0 h 6858000"/>
              <a:gd name="connsiteX1" fmla="*/ 11882051 w 11882051"/>
              <a:gd name="connsiteY1" fmla="*/ 0 h 6858000"/>
              <a:gd name="connsiteX2" fmla="*/ 11882051 w 11882051"/>
              <a:gd name="connsiteY2" fmla="*/ 6858000 h 6858000"/>
              <a:gd name="connsiteX3" fmla="*/ 1829747 w 11882051"/>
              <a:gd name="connsiteY3" fmla="*/ 6858000 h 6858000"/>
              <a:gd name="connsiteX4" fmla="*/ 947 w 11882051"/>
              <a:gd name="connsiteY4" fmla="*/ 2377440 h 6858000"/>
              <a:gd name="connsiteX5" fmla="*/ 1509707 w 11882051"/>
              <a:gd name="connsiteY5" fmla="*/ 0 h 6858000"/>
              <a:gd name="connsiteX0" fmla="*/ 1527981 w 11900325"/>
              <a:gd name="connsiteY0" fmla="*/ 0 h 6858000"/>
              <a:gd name="connsiteX1" fmla="*/ 11900325 w 11900325"/>
              <a:gd name="connsiteY1" fmla="*/ 0 h 6858000"/>
              <a:gd name="connsiteX2" fmla="*/ 11900325 w 11900325"/>
              <a:gd name="connsiteY2" fmla="*/ 6858000 h 6858000"/>
              <a:gd name="connsiteX3" fmla="*/ 1848021 w 11900325"/>
              <a:gd name="connsiteY3" fmla="*/ 6858000 h 6858000"/>
              <a:gd name="connsiteX4" fmla="*/ 933 w 11900325"/>
              <a:gd name="connsiteY4" fmla="*/ 2386584 h 6858000"/>
              <a:gd name="connsiteX5" fmla="*/ 1527981 w 11900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0325" h="6858000">
                <a:moveTo>
                  <a:pt x="1527981" y="0"/>
                </a:moveTo>
                <a:lnTo>
                  <a:pt x="11900325" y="0"/>
                </a:lnTo>
                <a:lnTo>
                  <a:pt x="11900325" y="6858000"/>
                </a:lnTo>
                <a:lnTo>
                  <a:pt x="1848021" y="6858000"/>
                </a:lnTo>
                <a:cubicBezTo>
                  <a:pt x="1192701" y="5379720"/>
                  <a:pt x="-38691" y="3645408"/>
                  <a:pt x="933" y="2386584"/>
                </a:cubicBezTo>
                <a:cubicBezTo>
                  <a:pt x="13125" y="819912"/>
                  <a:pt x="1122597" y="240792"/>
                  <a:pt x="1527981" y="0"/>
                </a:cubicBezTo>
                <a:close/>
              </a:path>
            </a:pathLst>
          </a:custGeom>
          <a:solidFill>
            <a:schemeClr val="bg1">
              <a:lumMod val="20000"/>
              <a:lumOff val="80000"/>
            </a:schemeClr>
          </a:solidFill>
          <a:ln>
            <a:noFill/>
          </a:ln>
        </p:spPr>
      </p:pic>
      <p:sp>
        <p:nvSpPr>
          <p:cNvPr id="7" name="Freihandform 6">
            <a:extLst>
              <a:ext uri="{FF2B5EF4-FFF2-40B4-BE49-F238E27FC236}">
                <a16:creationId xmlns:a16="http://schemas.microsoft.com/office/drawing/2014/main" id="{595B2F86-F429-E578-2B1C-0878CC408A3B}"/>
              </a:ext>
            </a:extLst>
          </p:cNvPr>
          <p:cNvSpPr/>
          <p:nvPr/>
        </p:nvSpPr>
        <p:spPr>
          <a:xfrm rot="10800000" flipH="1">
            <a:off x="1840995" y="0"/>
            <a:ext cx="10356964" cy="1133855"/>
          </a:xfrm>
          <a:custGeom>
            <a:avLst/>
            <a:gdLst>
              <a:gd name="connsiteX0" fmla="*/ 2386654 w 8356600"/>
              <a:gd name="connsiteY0" fmla="*/ 0 h 4940300"/>
              <a:gd name="connsiteX1" fmla="*/ 8356600 w 8356600"/>
              <a:gd name="connsiteY1" fmla="*/ 0 h 4940300"/>
              <a:gd name="connsiteX2" fmla="*/ 8356600 w 8356600"/>
              <a:gd name="connsiteY2" fmla="*/ 4940300 h 4940300"/>
              <a:gd name="connsiteX3" fmla="*/ 0 w 8356600"/>
              <a:gd name="connsiteY3" fmla="*/ 4940300 h 4940300"/>
              <a:gd name="connsiteX4" fmla="*/ 0 w 8356600"/>
              <a:gd name="connsiteY4" fmla="*/ 2386692 h 4940300"/>
              <a:gd name="connsiteX5" fmla="*/ 2142668 w 8356600"/>
              <a:gd name="connsiteY5" fmla="*/ 12320 h 4940300"/>
              <a:gd name="connsiteX6" fmla="*/ 2386654 w 8356600"/>
              <a:gd name="connsiteY6" fmla="*/ 0 h 4940300"/>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8356600 w 8448040"/>
              <a:gd name="connsiteY0" fmla="*/ 4940300 h 5031740"/>
              <a:gd name="connsiteX1" fmla="*/ 1058091 w 8448040"/>
              <a:gd name="connsiteY1" fmla="*/ 4953363 h 5031740"/>
              <a:gd name="connsiteX2" fmla="*/ 479334 w 8448040"/>
              <a:gd name="connsiteY2" fmla="*/ 3888739 h 5031740"/>
              <a:gd name="connsiteX3" fmla="*/ 0 w 8448040"/>
              <a:gd name="connsiteY3" fmla="*/ 2386692 h 5031740"/>
              <a:gd name="connsiteX4" fmla="*/ 2142668 w 8448040"/>
              <a:gd name="connsiteY4" fmla="*/ 12320 h 5031740"/>
              <a:gd name="connsiteX5" fmla="*/ 2386654 w 8448040"/>
              <a:gd name="connsiteY5" fmla="*/ 0 h 5031740"/>
              <a:gd name="connsiteX6" fmla="*/ 8356600 w 8448040"/>
              <a:gd name="connsiteY6" fmla="*/ 0 h 5031740"/>
              <a:gd name="connsiteX7" fmla="*/ 8448040 w 8448040"/>
              <a:gd name="connsiteY7" fmla="*/ 5031740 h 5031740"/>
              <a:gd name="connsiteX0" fmla="*/ 8356600 w 8356600"/>
              <a:gd name="connsiteY0" fmla="*/ 4940300 h 4953363"/>
              <a:gd name="connsiteX1" fmla="*/ 1058091 w 8356600"/>
              <a:gd name="connsiteY1" fmla="*/ 4953363 h 4953363"/>
              <a:gd name="connsiteX2" fmla="*/ 479334 w 8356600"/>
              <a:gd name="connsiteY2" fmla="*/ 3888739 h 4953363"/>
              <a:gd name="connsiteX3" fmla="*/ 0 w 8356600"/>
              <a:gd name="connsiteY3" fmla="*/ 2386692 h 4953363"/>
              <a:gd name="connsiteX4" fmla="*/ 2142668 w 8356600"/>
              <a:gd name="connsiteY4" fmla="*/ 12320 h 4953363"/>
              <a:gd name="connsiteX5" fmla="*/ 2386654 w 8356600"/>
              <a:gd name="connsiteY5" fmla="*/ 0 h 4953363"/>
              <a:gd name="connsiteX6" fmla="*/ 8356600 w 8356600"/>
              <a:gd name="connsiteY6" fmla="*/ 0 h 4953363"/>
              <a:gd name="connsiteX0" fmla="*/ 1058091 w 8356600"/>
              <a:gd name="connsiteY0" fmla="*/ 4953363 h 4953363"/>
              <a:gd name="connsiteX1" fmla="*/ 479334 w 8356600"/>
              <a:gd name="connsiteY1" fmla="*/ 3888739 h 4953363"/>
              <a:gd name="connsiteX2" fmla="*/ 0 w 8356600"/>
              <a:gd name="connsiteY2" fmla="*/ 2386692 h 4953363"/>
              <a:gd name="connsiteX3" fmla="*/ 2142668 w 8356600"/>
              <a:gd name="connsiteY3" fmla="*/ 12320 h 4953363"/>
              <a:gd name="connsiteX4" fmla="*/ 2386654 w 8356600"/>
              <a:gd name="connsiteY4" fmla="*/ 0 h 4953363"/>
              <a:gd name="connsiteX5" fmla="*/ 8356600 w 8356600"/>
              <a:gd name="connsiteY5"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19750855"/>
              <a:gd name="connsiteY0" fmla="*/ 4971181 h 4971181"/>
              <a:gd name="connsiteX1" fmla="*/ 668916 w 19750855"/>
              <a:gd name="connsiteY1" fmla="*/ 3906557 h 4971181"/>
              <a:gd name="connsiteX2" fmla="*/ 189582 w 19750855"/>
              <a:gd name="connsiteY2" fmla="*/ 2404510 h 4971181"/>
              <a:gd name="connsiteX3" fmla="*/ 173869 w 19750855"/>
              <a:gd name="connsiteY3" fmla="*/ 2209414 h 4971181"/>
              <a:gd name="connsiteX4" fmla="*/ 2332250 w 19750855"/>
              <a:gd name="connsiteY4" fmla="*/ 30138 h 4971181"/>
              <a:gd name="connsiteX5" fmla="*/ 2576236 w 19750855"/>
              <a:gd name="connsiteY5" fmla="*/ 17818 h 4971181"/>
              <a:gd name="connsiteX6" fmla="*/ 19750855 w 19750855"/>
              <a:gd name="connsiteY6" fmla="*/ 0 h 4971181"/>
              <a:gd name="connsiteX0" fmla="*/ 1247673 w 19857738"/>
              <a:gd name="connsiteY0" fmla="*/ 4971181 h 4971181"/>
              <a:gd name="connsiteX1" fmla="*/ 668916 w 19857738"/>
              <a:gd name="connsiteY1" fmla="*/ 3906557 h 4971181"/>
              <a:gd name="connsiteX2" fmla="*/ 189582 w 19857738"/>
              <a:gd name="connsiteY2" fmla="*/ 2404510 h 4971181"/>
              <a:gd name="connsiteX3" fmla="*/ 173869 w 19857738"/>
              <a:gd name="connsiteY3" fmla="*/ 2209414 h 4971181"/>
              <a:gd name="connsiteX4" fmla="*/ 2332250 w 19857738"/>
              <a:gd name="connsiteY4" fmla="*/ 30138 h 4971181"/>
              <a:gd name="connsiteX5" fmla="*/ 2576236 w 19857738"/>
              <a:gd name="connsiteY5" fmla="*/ 17818 h 4971181"/>
              <a:gd name="connsiteX6" fmla="*/ 19857738 w 19857738"/>
              <a:gd name="connsiteY6" fmla="*/ 0 h 4971181"/>
              <a:gd name="connsiteX0" fmla="*/ 668916 w 19857738"/>
              <a:gd name="connsiteY0" fmla="*/ 3906557 h 3906556"/>
              <a:gd name="connsiteX1" fmla="*/ 189582 w 19857738"/>
              <a:gd name="connsiteY1" fmla="*/ 2404510 h 3906556"/>
              <a:gd name="connsiteX2" fmla="*/ 173869 w 19857738"/>
              <a:gd name="connsiteY2" fmla="*/ 2209414 h 3906556"/>
              <a:gd name="connsiteX3" fmla="*/ 2332250 w 19857738"/>
              <a:gd name="connsiteY3" fmla="*/ 30138 h 3906556"/>
              <a:gd name="connsiteX4" fmla="*/ 2576236 w 19857738"/>
              <a:gd name="connsiteY4" fmla="*/ 17818 h 3906556"/>
              <a:gd name="connsiteX5" fmla="*/ 19857738 w 19857738"/>
              <a:gd name="connsiteY5" fmla="*/ 0 h 3906556"/>
              <a:gd name="connsiteX0" fmla="*/ 189582 w 19857738"/>
              <a:gd name="connsiteY0" fmla="*/ 2404510 h 2404510"/>
              <a:gd name="connsiteX1" fmla="*/ 173869 w 19857738"/>
              <a:gd name="connsiteY1" fmla="*/ 2209414 h 2404510"/>
              <a:gd name="connsiteX2" fmla="*/ 2332250 w 19857738"/>
              <a:gd name="connsiteY2" fmla="*/ 30138 h 2404510"/>
              <a:gd name="connsiteX3" fmla="*/ 2576236 w 19857738"/>
              <a:gd name="connsiteY3" fmla="*/ 17818 h 2404510"/>
              <a:gd name="connsiteX4" fmla="*/ 19857738 w 19857738"/>
              <a:gd name="connsiteY4" fmla="*/ 0 h 2404510"/>
              <a:gd name="connsiteX0" fmla="*/ 1 w 19683870"/>
              <a:gd name="connsiteY0" fmla="*/ 2209414 h 2209414"/>
              <a:gd name="connsiteX1" fmla="*/ 2158382 w 19683870"/>
              <a:gd name="connsiteY1" fmla="*/ 30138 h 2209414"/>
              <a:gd name="connsiteX2" fmla="*/ 2402368 w 19683870"/>
              <a:gd name="connsiteY2" fmla="*/ 17818 h 2209414"/>
              <a:gd name="connsiteX3" fmla="*/ 19683870 w 19683870"/>
              <a:gd name="connsiteY3" fmla="*/ 0 h 2209414"/>
              <a:gd name="connsiteX0" fmla="*/ -1 w 19683868"/>
              <a:gd name="connsiteY0" fmla="*/ 2209414 h 2209414"/>
              <a:gd name="connsiteX1" fmla="*/ 2158380 w 19683868"/>
              <a:gd name="connsiteY1" fmla="*/ 30138 h 2209414"/>
              <a:gd name="connsiteX2" fmla="*/ 2402366 w 19683868"/>
              <a:gd name="connsiteY2" fmla="*/ 17818 h 2209414"/>
              <a:gd name="connsiteX3" fmla="*/ 19120830 w 19683868"/>
              <a:gd name="connsiteY3" fmla="*/ 2 h 2209414"/>
              <a:gd name="connsiteX4" fmla="*/ 19683868 w 19683868"/>
              <a:gd name="connsiteY4" fmla="*/ 0 h 2209414"/>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0" fmla="*/ -1 w 19120830"/>
              <a:gd name="connsiteY0" fmla="*/ 2209412 h 2209412"/>
              <a:gd name="connsiteX1" fmla="*/ 2158380 w 19120830"/>
              <a:gd name="connsiteY1" fmla="*/ 30136 h 2209412"/>
              <a:gd name="connsiteX2" fmla="*/ 2402366 w 19120830"/>
              <a:gd name="connsiteY2" fmla="*/ 17816 h 2209412"/>
              <a:gd name="connsiteX3" fmla="*/ 19120830 w 19120830"/>
              <a:gd name="connsiteY3" fmla="*/ 0 h 2209412"/>
              <a:gd name="connsiteX4" fmla="*/ -1 w 19120830"/>
              <a:gd name="connsiteY4" fmla="*/ 2209412 h 2209412"/>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4" fmla="*/ 16500367 w 19120832"/>
              <a:gd name="connsiteY4" fmla="*/ 307054 h 2209412"/>
              <a:gd name="connsiteX5" fmla="*/ 1 w 19120832"/>
              <a:gd name="connsiteY5" fmla="*/ 2209412 h 2209412"/>
              <a:gd name="connsiteX0" fmla="*/ -1 w 19131836"/>
              <a:gd name="connsiteY0" fmla="*/ 2209412 h 2209412"/>
              <a:gd name="connsiteX1" fmla="*/ 2158380 w 19131836"/>
              <a:gd name="connsiteY1" fmla="*/ 30136 h 2209412"/>
              <a:gd name="connsiteX2" fmla="*/ 2402366 w 19131836"/>
              <a:gd name="connsiteY2" fmla="*/ 17816 h 2209412"/>
              <a:gd name="connsiteX3" fmla="*/ 19120830 w 19131836"/>
              <a:gd name="connsiteY3" fmla="*/ 0 h 2209412"/>
              <a:gd name="connsiteX4" fmla="*/ 19131836 w 19131836"/>
              <a:gd name="connsiteY4" fmla="*/ 2201374 h 2209412"/>
              <a:gd name="connsiteX5" fmla="*/ -1 w 19131836"/>
              <a:gd name="connsiteY5" fmla="*/ 2209412 h 220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1836" h="2209412">
                <a:moveTo>
                  <a:pt x="-1" y="2209412"/>
                </a:moveTo>
                <a:cubicBezTo>
                  <a:pt x="303669" y="174441"/>
                  <a:pt x="1757986" y="92499"/>
                  <a:pt x="2158380" y="30136"/>
                </a:cubicBezTo>
                <a:lnTo>
                  <a:pt x="2402366" y="17816"/>
                </a:lnTo>
                <a:lnTo>
                  <a:pt x="19120830" y="0"/>
                </a:lnTo>
                <a:cubicBezTo>
                  <a:pt x="19124499" y="733791"/>
                  <a:pt x="19128167" y="1467583"/>
                  <a:pt x="19131836" y="2201374"/>
                </a:cubicBezTo>
                <a:lnTo>
                  <a:pt x="-1" y="2209412"/>
                </a:lnTo>
                <a:close/>
              </a:path>
            </a:pathLst>
          </a:cu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3" name="Textplatzhalter 2">
            <a:extLst>
              <a:ext uri="{FF2B5EF4-FFF2-40B4-BE49-F238E27FC236}">
                <a16:creationId xmlns:a16="http://schemas.microsoft.com/office/drawing/2014/main" id="{53BE8DE5-4424-9C65-8F8E-6F99F2B720F5}"/>
              </a:ext>
            </a:extLst>
          </p:cNvPr>
          <p:cNvSpPr>
            <a:spLocks noGrp="1"/>
          </p:cNvSpPr>
          <p:nvPr>
            <p:ph type="body" sz="quarter" idx="12"/>
          </p:nvPr>
        </p:nvSpPr>
        <p:spPr>
          <a:xfrm>
            <a:off x="2616200" y="0"/>
            <a:ext cx="8951913" cy="1133855"/>
          </a:xfrm>
        </p:spPr>
        <p:txBody>
          <a:bodyPr/>
          <a:lstStyle/>
          <a:p>
            <a:r>
              <a:rPr lang="de-DE" dirty="0"/>
              <a:t>ERGEBNISSE</a:t>
            </a:r>
          </a:p>
        </p:txBody>
      </p:sp>
      <p:pic>
        <p:nvPicPr>
          <p:cNvPr id="10" name="Grafik 9">
            <a:extLst>
              <a:ext uri="{FF2B5EF4-FFF2-40B4-BE49-F238E27FC236}">
                <a16:creationId xmlns:a16="http://schemas.microsoft.com/office/drawing/2014/main" id="{DDBB07B3-86E2-F7E1-96BF-8887ED941765}"/>
              </a:ext>
            </a:extLst>
          </p:cNvPr>
          <p:cNvPicPr>
            <a:picLocks noChangeAspect="1"/>
          </p:cNvPicPr>
          <p:nvPr/>
        </p:nvPicPr>
        <p:blipFill>
          <a:blip r:embed="rId4"/>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294219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4B264-D28B-D869-0D9E-563B0EF487DA}"/>
              </a:ext>
            </a:extLst>
          </p:cNvPr>
          <p:cNvSpPr>
            <a:spLocks noGrp="1"/>
          </p:cNvSpPr>
          <p:nvPr>
            <p:ph type="title"/>
          </p:nvPr>
        </p:nvSpPr>
        <p:spPr/>
        <p:txBody>
          <a:bodyPr/>
          <a:lstStyle/>
          <a:p>
            <a:r>
              <a:rPr lang="de-DE" dirty="0"/>
              <a:t>Eckdaten zur Befragung</a:t>
            </a:r>
          </a:p>
        </p:txBody>
      </p:sp>
      <p:sp>
        <p:nvSpPr>
          <p:cNvPr id="5" name="Foliennummernplatzhalter 4">
            <a:extLst>
              <a:ext uri="{FF2B5EF4-FFF2-40B4-BE49-F238E27FC236}">
                <a16:creationId xmlns:a16="http://schemas.microsoft.com/office/drawing/2014/main" id="{F2742DD3-5FFA-5858-2842-BA94D5C9E7E8}"/>
              </a:ext>
            </a:extLst>
          </p:cNvPr>
          <p:cNvSpPr>
            <a:spLocks noGrp="1"/>
          </p:cNvSpPr>
          <p:nvPr>
            <p:ph type="sldNum" sz="quarter" idx="16"/>
          </p:nvPr>
        </p:nvSpPr>
        <p:spPr/>
        <p:txBody>
          <a:bodyPr/>
          <a:lstStyle/>
          <a:p>
            <a:fld id="{F0274B88-FEB4-5244-9CA8-ED417B5B3A51}" type="slidenum">
              <a:rPr lang="en-US" smtClean="0"/>
              <a:pPr/>
              <a:t>12</a:t>
            </a:fld>
            <a:endParaRPr lang="en-US"/>
          </a:p>
        </p:txBody>
      </p:sp>
      <p:sp>
        <p:nvSpPr>
          <p:cNvPr id="10" name="Textfeld 15" descr="class com.aspose.slides.AutoShape_80688378-8b36-410b-a5d4-835c9f46642b">
            <a:extLst>
              <a:ext uri="{FF2B5EF4-FFF2-40B4-BE49-F238E27FC236}">
                <a16:creationId xmlns:a16="http://schemas.microsoft.com/office/drawing/2014/main" id="{6DBCAD13-576F-1A6C-AB87-1853D6684C15}"/>
              </a:ext>
            </a:extLst>
          </p:cNvPr>
          <p:cNvSpPr txBox="1">
            <a:spLocks noChangeArrowheads="1"/>
          </p:cNvSpPr>
          <p:nvPr>
            <p:custDataLst>
              <p:tags r:id="rId1"/>
            </p:custDataLst>
          </p:nvPr>
        </p:nvSpPr>
        <p:spPr bwMode="auto">
          <a:xfrm>
            <a:off x="623272" y="5073813"/>
            <a:ext cx="2512810"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t>Online Befragung</a:t>
            </a:r>
          </a:p>
        </p:txBody>
      </p:sp>
      <p:sp>
        <p:nvSpPr>
          <p:cNvPr id="15" name="Ellipse 13" descr="class com.aspose.slides.AutoShape_a66eaaf9-f607-45c5-8372-100c48074199">
            <a:extLst>
              <a:ext uri="{FF2B5EF4-FFF2-40B4-BE49-F238E27FC236}">
                <a16:creationId xmlns:a16="http://schemas.microsoft.com/office/drawing/2014/main" id="{AD7D7A25-C271-EF07-85DC-5EC55772FF54}"/>
              </a:ext>
            </a:extLst>
          </p:cNvPr>
          <p:cNvSpPr>
            <a:spLocks noChangeAspect="1"/>
          </p:cNvSpPr>
          <p:nvPr>
            <p:custDataLst>
              <p:tags r:id="rId2"/>
            </p:custDataLst>
          </p:nvPr>
        </p:nvSpPr>
        <p:spPr>
          <a:xfrm>
            <a:off x="9520783" y="4195879"/>
            <a:ext cx="1532116" cy="584766"/>
          </a:xfrm>
          <a:prstGeom prst="rect">
            <a:avLst/>
          </a:prstGeom>
          <a:solidFill>
            <a:schemeClr val="bg1">
              <a:lumMod val="20000"/>
              <a:lumOff val="80000"/>
            </a:schemeClr>
          </a:solidFill>
          <a:ln w="38100">
            <a:noFill/>
            <a:miter lim="800000"/>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9" tIns="0" rIns="91429" bIns="0" rtlCol="0" fromWordArt="0" anchor="ctr" anchorCtr="0" forceAA="0" compatLnSpc="1">
            <a:prstTxWarp prst="textNoShape">
              <a:avLst/>
            </a:prstTxWarp>
            <a:noAutofit/>
          </a:bodyPr>
          <a:lstStyle/>
          <a:p>
            <a:pPr marL="163513" marR="0" lvl="0" indent="0" algn="ctr" defTabSz="914400" rtl="0" eaLnBrk="1" fontAlgn="base" latinLnBrk="0" hangingPunct="1">
              <a:lnSpc>
                <a:spcPct val="100000"/>
              </a:lnSpc>
              <a:spcBef>
                <a:spcPts val="600"/>
              </a:spcBef>
              <a:spcAft>
                <a:spcPct val="0"/>
              </a:spcAft>
              <a:buClr>
                <a:srgbClr val="FFFFFF"/>
              </a:buClr>
              <a:buSzTx/>
              <a:buFontTx/>
              <a:buNone/>
              <a:tabLst/>
              <a:defRPr/>
            </a:pPr>
            <a:r>
              <a:rPr lang="de-DE" sz="2500" dirty="0">
                <a:solidFill>
                  <a:schemeClr val="tx1"/>
                </a:solidFill>
                <a:latin typeface="Arial"/>
              </a:rPr>
              <a:t>xx</a:t>
            </a:r>
            <a:r>
              <a:rPr kumimoji="1" lang="de-DE" sz="2500" b="0" i="0" u="none" strike="noStrike" kern="1200" cap="none" spc="0" normalizeH="0" baseline="0" noProof="0" dirty="0">
                <a:ln>
                  <a:noFill/>
                </a:ln>
                <a:solidFill>
                  <a:schemeClr val="tx1"/>
                </a:solidFill>
                <a:effectLst/>
                <a:uLnTx/>
                <a:uFillTx/>
                <a:latin typeface="Arial"/>
                <a:ea typeface="+mn-ea"/>
                <a:cs typeface="+mn-cs"/>
              </a:rPr>
              <a:t> %</a:t>
            </a:r>
          </a:p>
        </p:txBody>
      </p:sp>
      <p:sp>
        <p:nvSpPr>
          <p:cNvPr id="21" name="Textfeld 31" descr="class com.aspose.slides.AutoShape_13d98ea7-5337-4dea-8fb1-312d8af825d2">
            <a:extLst>
              <a:ext uri="{FF2B5EF4-FFF2-40B4-BE49-F238E27FC236}">
                <a16:creationId xmlns:a16="http://schemas.microsoft.com/office/drawing/2014/main" id="{0604246A-F15E-94BB-8B41-1AAEB63CDCC9}"/>
              </a:ext>
            </a:extLst>
          </p:cNvPr>
          <p:cNvSpPr txBox="1">
            <a:spLocks noChangeArrowheads="1"/>
          </p:cNvSpPr>
          <p:nvPr>
            <p:custDataLst>
              <p:tags r:id="rId3"/>
            </p:custDataLst>
          </p:nvPr>
        </p:nvSpPr>
        <p:spPr bwMode="auto">
          <a:xfrm>
            <a:off x="3963511" y="4311821"/>
            <a:ext cx="1817688"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de-DE" altLang="de-DE" sz="1600" b="1" i="0" u="none" strike="noStrike" kern="1200" cap="none" spc="0" normalizeH="0" baseline="0" noProof="0" dirty="0">
                <a:ln>
                  <a:noFill/>
                </a:ln>
                <a:solidFill>
                  <a:srgbClr val="000000"/>
                </a:solidFill>
                <a:effectLst/>
                <a:highlight>
                  <a:srgbClr val="FFFF00"/>
                </a:highlight>
                <a:uLnTx/>
                <a:uFillTx/>
                <a:latin typeface="Arial" pitchFamily="34" charset="0"/>
                <a:ea typeface="Geneva" pitchFamily="-1" charset="-128"/>
                <a:cs typeface="Arial" pitchFamily="34" charset="0"/>
              </a:rPr>
              <a:t>XX Personen </a:t>
            </a:r>
          </a:p>
        </p:txBody>
      </p:sp>
      <p:sp>
        <p:nvSpPr>
          <p:cNvPr id="22" name="Textfeld 31" descr="class com.aspose.slides.AutoShape_13d98ea7-5337-4dea-8fb1-312d8af825d2">
            <a:extLst>
              <a:ext uri="{FF2B5EF4-FFF2-40B4-BE49-F238E27FC236}">
                <a16:creationId xmlns:a16="http://schemas.microsoft.com/office/drawing/2014/main" id="{C60F73F8-0372-9119-29D7-B8C029271F63}"/>
              </a:ext>
            </a:extLst>
          </p:cNvPr>
          <p:cNvSpPr txBox="1">
            <a:spLocks noChangeArrowheads="1"/>
          </p:cNvSpPr>
          <p:nvPr>
            <p:custDataLst>
              <p:tags r:id="rId4"/>
            </p:custDataLst>
          </p:nvPr>
        </p:nvSpPr>
        <p:spPr bwMode="auto">
          <a:xfrm>
            <a:off x="6778622" y="4318990"/>
            <a:ext cx="173578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de-DE" altLang="de-DE" sz="1600" b="1" i="0" u="none" strike="noStrike" kern="1200" cap="none" spc="0" normalizeH="0" baseline="0" noProof="0" dirty="0">
                <a:ln>
                  <a:noFill/>
                </a:ln>
                <a:solidFill>
                  <a:srgbClr val="000000"/>
                </a:solidFill>
                <a:effectLst/>
                <a:highlight>
                  <a:srgbClr val="FFFF00"/>
                </a:highlight>
                <a:uLnTx/>
                <a:uFillTx/>
                <a:latin typeface="Arial" pitchFamily="34" charset="0"/>
                <a:ea typeface="Geneva" pitchFamily="-1" charset="-128"/>
                <a:cs typeface="Arial" pitchFamily="34" charset="0"/>
              </a:rPr>
              <a:t>XX Personen</a:t>
            </a:r>
          </a:p>
        </p:txBody>
      </p:sp>
      <p:sp>
        <p:nvSpPr>
          <p:cNvPr id="23" name="Textfeld 31" descr="class com.aspose.slides.AutoShape_13d98ea7-5337-4dea-8fb1-312d8af825d2">
            <a:extLst>
              <a:ext uri="{FF2B5EF4-FFF2-40B4-BE49-F238E27FC236}">
                <a16:creationId xmlns:a16="http://schemas.microsoft.com/office/drawing/2014/main" id="{33DC359A-2726-78A9-3F5E-1846CCA0C080}"/>
              </a:ext>
            </a:extLst>
          </p:cNvPr>
          <p:cNvSpPr txBox="1">
            <a:spLocks noChangeArrowheads="1"/>
          </p:cNvSpPr>
          <p:nvPr>
            <p:custDataLst>
              <p:tags r:id="rId5"/>
            </p:custDataLst>
          </p:nvPr>
        </p:nvSpPr>
        <p:spPr bwMode="auto">
          <a:xfrm>
            <a:off x="9016550" y="4967826"/>
            <a:ext cx="2599098"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de-DE" altLang="de-DE" sz="1600" b="1" i="0" u="none" strike="noStrike" kern="1200" cap="none" spc="0" normalizeH="0" baseline="0" noProof="0" dirty="0">
                <a:ln>
                  <a:noFill/>
                </a:ln>
                <a:solidFill>
                  <a:srgbClr val="000000"/>
                </a:solidFill>
                <a:effectLst/>
                <a:highlight>
                  <a:srgbClr val="FFFF00"/>
                </a:highlight>
                <a:uLnTx/>
                <a:uFillTx/>
                <a:latin typeface="Arial" pitchFamily="34" charset="0"/>
                <a:ea typeface="Geneva" pitchFamily="-1" charset="-128"/>
                <a:cs typeface="Arial" pitchFamily="34" charset="0"/>
              </a:rPr>
              <a:t>Tragen Sie oben im Feld die Teilnehmerquote ein</a:t>
            </a:r>
          </a:p>
        </p:txBody>
      </p:sp>
      <p:grpSp>
        <p:nvGrpSpPr>
          <p:cNvPr id="25" name="Gruppieren 24">
            <a:extLst>
              <a:ext uri="{FF2B5EF4-FFF2-40B4-BE49-F238E27FC236}">
                <a16:creationId xmlns:a16="http://schemas.microsoft.com/office/drawing/2014/main" id="{FD91DEBF-7A83-0F65-2DB7-92C9D072A828}"/>
              </a:ext>
            </a:extLst>
          </p:cNvPr>
          <p:cNvGrpSpPr/>
          <p:nvPr/>
        </p:nvGrpSpPr>
        <p:grpSpPr>
          <a:xfrm>
            <a:off x="4152142" y="1624763"/>
            <a:ext cx="1440427" cy="732711"/>
            <a:chOff x="5483225" y="2299919"/>
            <a:chExt cx="1413742" cy="719137"/>
          </a:xfrm>
        </p:grpSpPr>
        <p:pic>
          <p:nvPicPr>
            <p:cNvPr id="26" name="Grafik 25" descr="Ein Bild, das Grafiken, Grün, Farbigkeit, Grafikdesign enthält.&#10;&#10;Automatisch generierte Beschreibung">
              <a:extLst>
                <a:ext uri="{FF2B5EF4-FFF2-40B4-BE49-F238E27FC236}">
                  <a16:creationId xmlns:a16="http://schemas.microsoft.com/office/drawing/2014/main" id="{84B683F2-7A82-4292-EB92-37C42B668748}"/>
                </a:ext>
              </a:extLst>
            </p:cNvPr>
            <p:cNvPicPr>
              <a:picLocks noChangeAspect="1"/>
            </p:cNvPicPr>
            <p:nvPr/>
          </p:nvPicPr>
          <p:blipFill>
            <a:blip r:embed="rId9"/>
            <a:stretch>
              <a:fillRect/>
            </a:stretch>
          </p:blipFill>
          <p:spPr>
            <a:xfrm>
              <a:off x="5483225" y="2299919"/>
              <a:ext cx="435681" cy="719137"/>
            </a:xfrm>
            <a:prstGeom prst="rect">
              <a:avLst/>
            </a:prstGeom>
          </p:spPr>
        </p:pic>
        <p:pic>
          <p:nvPicPr>
            <p:cNvPr id="27" name="Grafik 26" descr="Ein Bild, das Grafiken, Grün, Farbigkeit, Grafikdesign enthält.&#10;&#10;Automatisch generierte Beschreibung">
              <a:extLst>
                <a:ext uri="{FF2B5EF4-FFF2-40B4-BE49-F238E27FC236}">
                  <a16:creationId xmlns:a16="http://schemas.microsoft.com/office/drawing/2014/main" id="{C014041D-E199-C5B6-9E63-37E8B09BC1D1}"/>
                </a:ext>
              </a:extLst>
            </p:cNvPr>
            <p:cNvPicPr>
              <a:picLocks noChangeAspect="1"/>
            </p:cNvPicPr>
            <p:nvPr/>
          </p:nvPicPr>
          <p:blipFill>
            <a:blip r:embed="rId9"/>
            <a:stretch>
              <a:fillRect/>
            </a:stretch>
          </p:blipFill>
          <p:spPr>
            <a:xfrm>
              <a:off x="5972189" y="2299919"/>
              <a:ext cx="435681" cy="719137"/>
            </a:xfrm>
            <a:prstGeom prst="rect">
              <a:avLst/>
            </a:prstGeom>
          </p:spPr>
        </p:pic>
        <p:pic>
          <p:nvPicPr>
            <p:cNvPr id="28" name="Grafik 27" descr="Ein Bild, das Grafiken, Grün, Farbigkeit, Grafikdesign enthält.&#10;&#10;Automatisch generierte Beschreibung">
              <a:extLst>
                <a:ext uri="{FF2B5EF4-FFF2-40B4-BE49-F238E27FC236}">
                  <a16:creationId xmlns:a16="http://schemas.microsoft.com/office/drawing/2014/main" id="{9A793BAE-9496-EC98-388A-9B1AB3C5B937}"/>
                </a:ext>
              </a:extLst>
            </p:cNvPr>
            <p:cNvPicPr>
              <a:picLocks noChangeAspect="1"/>
            </p:cNvPicPr>
            <p:nvPr/>
          </p:nvPicPr>
          <p:blipFill>
            <a:blip r:embed="rId9"/>
            <a:stretch>
              <a:fillRect/>
            </a:stretch>
          </p:blipFill>
          <p:spPr>
            <a:xfrm>
              <a:off x="6461286" y="2299919"/>
              <a:ext cx="435681" cy="719137"/>
            </a:xfrm>
            <a:prstGeom prst="rect">
              <a:avLst/>
            </a:prstGeom>
          </p:spPr>
        </p:pic>
      </p:grpSp>
      <p:pic>
        <p:nvPicPr>
          <p:cNvPr id="32" name="Grafik 31" descr="Ein Bild, das Grün, Kreis, Screenshot, Rechteck enthält.&#10;&#10;Automatisch generierte Beschreibung">
            <a:extLst>
              <a:ext uri="{FF2B5EF4-FFF2-40B4-BE49-F238E27FC236}">
                <a16:creationId xmlns:a16="http://schemas.microsoft.com/office/drawing/2014/main" id="{5CB9C03D-274A-B1E6-FEAD-12B2DEE2F22E}"/>
              </a:ext>
            </a:extLst>
          </p:cNvPr>
          <p:cNvPicPr>
            <a:picLocks noChangeAspect="1"/>
          </p:cNvPicPr>
          <p:nvPr/>
        </p:nvPicPr>
        <p:blipFill>
          <a:blip r:embed="rId10"/>
          <a:stretch>
            <a:fillRect/>
          </a:stretch>
        </p:blipFill>
        <p:spPr>
          <a:xfrm>
            <a:off x="1378027" y="1472489"/>
            <a:ext cx="1003300" cy="838200"/>
          </a:xfrm>
          <a:prstGeom prst="rect">
            <a:avLst/>
          </a:prstGeom>
        </p:spPr>
      </p:pic>
      <p:pic>
        <p:nvPicPr>
          <p:cNvPr id="34" name="Grafik 33" descr="Ein Bild, das Screenshot, Grafiken, Schrift, Grafikdesign enthält.&#10;&#10;Automatisch generierte Beschreibung">
            <a:extLst>
              <a:ext uri="{FF2B5EF4-FFF2-40B4-BE49-F238E27FC236}">
                <a16:creationId xmlns:a16="http://schemas.microsoft.com/office/drawing/2014/main" id="{5E337639-7780-F798-9597-DDFCF7F4CCF7}"/>
              </a:ext>
            </a:extLst>
          </p:cNvPr>
          <p:cNvPicPr>
            <a:picLocks noChangeAspect="1"/>
          </p:cNvPicPr>
          <p:nvPr/>
        </p:nvPicPr>
        <p:blipFill>
          <a:blip r:embed="rId11"/>
          <a:stretch>
            <a:fillRect/>
          </a:stretch>
        </p:blipFill>
        <p:spPr>
          <a:xfrm>
            <a:off x="1397077" y="4045581"/>
            <a:ext cx="965200" cy="889000"/>
          </a:xfrm>
          <a:prstGeom prst="rect">
            <a:avLst/>
          </a:prstGeom>
        </p:spPr>
      </p:pic>
      <p:sp>
        <p:nvSpPr>
          <p:cNvPr id="38" name="Textfeld 37">
            <a:extLst>
              <a:ext uri="{FF2B5EF4-FFF2-40B4-BE49-F238E27FC236}">
                <a16:creationId xmlns:a16="http://schemas.microsoft.com/office/drawing/2014/main" id="{783D69A0-1E95-FF0D-8864-78047014A9AC}"/>
              </a:ext>
            </a:extLst>
          </p:cNvPr>
          <p:cNvSpPr txBox="1"/>
          <p:nvPr/>
        </p:nvSpPr>
        <p:spPr>
          <a:xfrm>
            <a:off x="3537625" y="2541119"/>
            <a:ext cx="2669460"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t>Eingeladene</a:t>
            </a:r>
            <a:b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br>
            <a: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t>pädagogische</a:t>
            </a:r>
            <a:b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br>
            <a: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t>Landesbeschäftigte</a:t>
            </a:r>
          </a:p>
        </p:txBody>
      </p:sp>
      <p:sp>
        <p:nvSpPr>
          <p:cNvPr id="40" name="Textfeld 39">
            <a:extLst>
              <a:ext uri="{FF2B5EF4-FFF2-40B4-BE49-F238E27FC236}">
                <a16:creationId xmlns:a16="http://schemas.microsoft.com/office/drawing/2014/main" id="{1FF13DBC-C1A9-46D4-AF81-B875552707CF}"/>
              </a:ext>
            </a:extLst>
          </p:cNvPr>
          <p:cNvSpPr txBox="1"/>
          <p:nvPr/>
        </p:nvSpPr>
        <p:spPr>
          <a:xfrm>
            <a:off x="946476" y="2468712"/>
            <a:ext cx="1866403" cy="1000274"/>
          </a:xfrm>
          <a:prstGeom prst="rect">
            <a:avLst/>
          </a:prstGeom>
          <a:noFill/>
        </p:spPr>
        <p:txBody>
          <a:bodyPr wrap="square">
            <a:spAutoFit/>
          </a:bodyPr>
          <a:lstStyle/>
          <a:p>
            <a:pPr algn="ctr" fontAlgn="base">
              <a:spcBef>
                <a:spcPct val="0"/>
              </a:spcBef>
              <a:spcAft>
                <a:spcPts val="600"/>
              </a:spcAft>
              <a:defRPr/>
            </a:pPr>
            <a:r>
              <a:rPr kumimoji="1" lang="de-DE" altLang="de-DE" b="1" i="0" u="none" strike="noStrike" kern="1200" cap="none" spc="0" normalizeH="0" baseline="0" noProof="0" dirty="0">
                <a:ln>
                  <a:noFill/>
                </a:ln>
                <a:effectLst/>
                <a:uLnTx/>
                <a:uFillTx/>
                <a:latin typeface="Arial"/>
                <a:ea typeface="Geneva" pitchFamily="-1" charset="-128"/>
                <a:cs typeface="Arial" pitchFamily="34" charset="0"/>
              </a:rPr>
              <a:t>Zeitraum</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de-DE" altLang="de-DE" sz="1800" b="1" i="0" u="none" strike="noStrike" kern="1200" cap="none" spc="0" normalizeH="0" baseline="0" noProof="0" dirty="0">
                <a:ln>
                  <a:noFill/>
                </a:ln>
                <a:effectLst/>
                <a:uLnTx/>
                <a:uFillTx/>
                <a:latin typeface="Arial" pitchFamily="34" charset="0"/>
                <a:ea typeface="Geneva" pitchFamily="-1" charset="-128"/>
                <a:cs typeface="Arial" pitchFamily="34" charset="0"/>
              </a:rPr>
              <a:t>24.02.2025 bis 07.04.2025</a:t>
            </a:r>
          </a:p>
        </p:txBody>
      </p:sp>
      <p:sp>
        <p:nvSpPr>
          <p:cNvPr id="43" name="Textfeld 15" descr="class com.aspose.slides.AutoShape_80688378-8b36-410b-a5d4-835c9f46642b">
            <a:extLst>
              <a:ext uri="{FF2B5EF4-FFF2-40B4-BE49-F238E27FC236}">
                <a16:creationId xmlns:a16="http://schemas.microsoft.com/office/drawing/2014/main" id="{22FE7A5B-5C5C-8682-D63E-A1795ECC464A}"/>
              </a:ext>
            </a:extLst>
          </p:cNvPr>
          <p:cNvSpPr txBox="1">
            <a:spLocks noChangeArrowheads="1"/>
          </p:cNvSpPr>
          <p:nvPr>
            <p:custDataLst>
              <p:tags r:id="rId6"/>
            </p:custDataLst>
          </p:nvPr>
        </p:nvSpPr>
        <p:spPr bwMode="auto">
          <a:xfrm>
            <a:off x="6580608" y="3093809"/>
            <a:ext cx="2131809"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rPr>
              <a:t>Teilnehmende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de-DE" altLang="de-DE" b="1" i="0" u="none" strike="noStrike" kern="1200" cap="none" spc="0" normalizeH="0" baseline="0" noProof="0" dirty="0">
              <a:ln>
                <a:noFill/>
              </a:ln>
              <a:effectLst/>
              <a:uLnTx/>
              <a:uFillTx/>
              <a:latin typeface="Arial" pitchFamily="34" charset="0"/>
              <a:ea typeface="Geneva" pitchFamily="-1" charset="-128"/>
              <a:cs typeface="Arial" pitchFamily="34" charset="0"/>
            </a:endParaRPr>
          </a:p>
        </p:txBody>
      </p:sp>
      <p:cxnSp>
        <p:nvCxnSpPr>
          <p:cNvPr id="48" name="Gerade Verbindung 47">
            <a:extLst>
              <a:ext uri="{FF2B5EF4-FFF2-40B4-BE49-F238E27FC236}">
                <a16:creationId xmlns:a16="http://schemas.microsoft.com/office/drawing/2014/main" id="{98F795A2-CB7A-2E6A-86FD-2F97670127BA}"/>
              </a:ext>
            </a:extLst>
          </p:cNvPr>
          <p:cNvCxnSpPr>
            <a:cxnSpLocks/>
          </p:cNvCxnSpPr>
          <p:nvPr/>
        </p:nvCxnSpPr>
        <p:spPr>
          <a:xfrm flipH="1">
            <a:off x="597468" y="3701132"/>
            <a:ext cx="2710003" cy="0"/>
          </a:xfrm>
          <a:prstGeom prst="line">
            <a:avLst/>
          </a:prstGeom>
          <a:ln w="127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CB1341A8-B6E2-9B4E-8753-7EBE6F59B865}"/>
              </a:ext>
            </a:extLst>
          </p:cNvPr>
          <p:cNvCxnSpPr>
            <a:cxnSpLocks/>
          </p:cNvCxnSpPr>
          <p:nvPr/>
        </p:nvCxnSpPr>
        <p:spPr>
          <a:xfrm>
            <a:off x="3297334" y="1268413"/>
            <a:ext cx="10137" cy="47164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Dreieck 94">
            <a:extLst>
              <a:ext uri="{FF2B5EF4-FFF2-40B4-BE49-F238E27FC236}">
                <a16:creationId xmlns:a16="http://schemas.microsoft.com/office/drawing/2014/main" id="{6A76B9AF-3E51-E234-3246-FDEA5B814037}"/>
              </a:ext>
            </a:extLst>
          </p:cNvPr>
          <p:cNvSpPr/>
          <p:nvPr/>
        </p:nvSpPr>
        <p:spPr bwMode="auto">
          <a:xfrm rot="10800000">
            <a:off x="4660689" y="3802126"/>
            <a:ext cx="423333" cy="198012"/>
          </a:xfrm>
          <a:prstGeom prst="triangle">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FFFFFF"/>
              </a:solidFill>
              <a:effectLst/>
              <a:uLnTx/>
              <a:uFillTx/>
              <a:latin typeface="Arial" charset="0"/>
              <a:ea typeface="Geneva" pitchFamily="-1" charset="-128"/>
              <a:cs typeface="+mn-cs"/>
            </a:endParaRPr>
          </a:p>
        </p:txBody>
      </p:sp>
      <p:sp>
        <p:nvSpPr>
          <p:cNvPr id="52" name="Dreieck 94">
            <a:extLst>
              <a:ext uri="{FF2B5EF4-FFF2-40B4-BE49-F238E27FC236}">
                <a16:creationId xmlns:a16="http://schemas.microsoft.com/office/drawing/2014/main" id="{61D26280-64AB-E0F6-AA6B-698890037BC8}"/>
              </a:ext>
            </a:extLst>
          </p:cNvPr>
          <p:cNvSpPr/>
          <p:nvPr/>
        </p:nvSpPr>
        <p:spPr bwMode="auto">
          <a:xfrm rot="10800000">
            <a:off x="7434846" y="3802126"/>
            <a:ext cx="423333" cy="198012"/>
          </a:xfrm>
          <a:prstGeom prst="triangle">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FFFFFF"/>
              </a:solidFill>
              <a:effectLst/>
              <a:uLnTx/>
              <a:uFillTx/>
              <a:latin typeface="Arial" charset="0"/>
              <a:ea typeface="Geneva" pitchFamily="-1" charset="-128"/>
              <a:cs typeface="+mn-cs"/>
            </a:endParaRPr>
          </a:p>
        </p:txBody>
      </p:sp>
      <p:sp>
        <p:nvSpPr>
          <p:cNvPr id="53" name="Dreieck 94">
            <a:extLst>
              <a:ext uri="{FF2B5EF4-FFF2-40B4-BE49-F238E27FC236}">
                <a16:creationId xmlns:a16="http://schemas.microsoft.com/office/drawing/2014/main" id="{942F1994-0631-FED5-41CC-01F82DA145D8}"/>
              </a:ext>
            </a:extLst>
          </p:cNvPr>
          <p:cNvSpPr/>
          <p:nvPr/>
        </p:nvSpPr>
        <p:spPr bwMode="auto">
          <a:xfrm rot="5400000">
            <a:off x="8804883" y="4389257"/>
            <a:ext cx="423333" cy="198012"/>
          </a:xfrm>
          <a:prstGeom prst="triangle">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FFFFFF"/>
              </a:solidFill>
              <a:effectLst/>
              <a:uLnTx/>
              <a:uFillTx/>
              <a:latin typeface="Arial" charset="0"/>
              <a:ea typeface="Geneva" pitchFamily="-1" charset="-128"/>
              <a:cs typeface="+mn-cs"/>
            </a:endParaRPr>
          </a:p>
        </p:txBody>
      </p:sp>
      <p:cxnSp>
        <p:nvCxnSpPr>
          <p:cNvPr id="54" name="Gerade Verbindung 53">
            <a:extLst>
              <a:ext uri="{FF2B5EF4-FFF2-40B4-BE49-F238E27FC236}">
                <a16:creationId xmlns:a16="http://schemas.microsoft.com/office/drawing/2014/main" id="{666E5CA6-ED4F-DC8D-716D-69DEF41DB9EB}"/>
              </a:ext>
            </a:extLst>
          </p:cNvPr>
          <p:cNvCxnSpPr>
            <a:cxnSpLocks/>
          </p:cNvCxnSpPr>
          <p:nvPr/>
        </p:nvCxnSpPr>
        <p:spPr>
          <a:xfrm>
            <a:off x="6423306" y="1268413"/>
            <a:ext cx="8403" cy="47164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Grafik 59" descr="Ein Bild, das Grafiken, Grafikdesign, Grün, Schrift enthält.&#10;&#10;Automatisch generierte Beschreibung">
            <a:extLst>
              <a:ext uri="{FF2B5EF4-FFF2-40B4-BE49-F238E27FC236}">
                <a16:creationId xmlns:a16="http://schemas.microsoft.com/office/drawing/2014/main" id="{8A3A70A3-EAE2-02FC-9C6E-B49110C28DF0}"/>
              </a:ext>
            </a:extLst>
          </p:cNvPr>
          <p:cNvPicPr>
            <a:picLocks noChangeAspect="1"/>
          </p:cNvPicPr>
          <p:nvPr/>
        </p:nvPicPr>
        <p:blipFill>
          <a:blip r:embed="rId12"/>
          <a:stretch>
            <a:fillRect/>
          </a:stretch>
        </p:blipFill>
        <p:spPr>
          <a:xfrm>
            <a:off x="7302722" y="1852539"/>
            <a:ext cx="687581" cy="1097717"/>
          </a:xfrm>
          <a:prstGeom prst="rect">
            <a:avLst/>
          </a:prstGeom>
        </p:spPr>
      </p:pic>
      <p:sp>
        <p:nvSpPr>
          <p:cNvPr id="3" name="Fußzeilenplatzhalter 3">
            <a:extLst>
              <a:ext uri="{FF2B5EF4-FFF2-40B4-BE49-F238E27FC236}">
                <a16:creationId xmlns:a16="http://schemas.microsoft.com/office/drawing/2014/main" id="{F4DBCA4F-8C16-0BAE-006F-0E7E7151563A}"/>
              </a:ext>
            </a:extLst>
          </p:cNvPr>
          <p:cNvSpPr>
            <a:spLocks noGrp="1"/>
          </p:cNvSpPr>
          <p:nvPr>
            <p:ph type="ftr" sz="quarter" idx="15"/>
          </p:nvPr>
        </p:nvSpPr>
        <p:spPr>
          <a:xfrm>
            <a:off x="1039025" y="6401331"/>
            <a:ext cx="4444200" cy="365125"/>
          </a:xfrm>
        </p:spPr>
        <p:txBody>
          <a:bodyPr/>
          <a:lstStyle/>
          <a:p>
            <a:r>
              <a:rPr lang="de-DE" dirty="0"/>
              <a:t>Ergebnisse</a:t>
            </a:r>
          </a:p>
        </p:txBody>
      </p:sp>
    </p:spTree>
    <p:extLst>
      <p:ext uri="{BB962C8B-B14F-4D97-AF65-F5344CB8AC3E}">
        <p14:creationId xmlns:p14="http://schemas.microsoft.com/office/powerpoint/2010/main" val="232002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descr="Ein Bild, das Holz, Papierkunst, Origami, Origamipapier enthält.&#10;&#10;Automatisch generierte Beschreibung">
            <a:extLst>
              <a:ext uri="{FF2B5EF4-FFF2-40B4-BE49-F238E27FC236}">
                <a16:creationId xmlns:a16="http://schemas.microsoft.com/office/drawing/2014/main" id="{E5E169E7-011D-2AC7-73EA-C071DE57A46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291674" y="0"/>
            <a:ext cx="11900325" cy="6858000"/>
          </a:xfrm>
        </p:spPr>
      </p:pic>
      <p:sp>
        <p:nvSpPr>
          <p:cNvPr id="7" name="Freihandform 8">
            <a:extLst>
              <a:ext uri="{FF2B5EF4-FFF2-40B4-BE49-F238E27FC236}">
                <a16:creationId xmlns:a16="http://schemas.microsoft.com/office/drawing/2014/main" id="{EC9EC711-7D47-7DB4-6492-49330CA9A739}"/>
              </a:ext>
            </a:extLst>
          </p:cNvPr>
          <p:cNvSpPr/>
          <p:nvPr/>
        </p:nvSpPr>
        <p:spPr>
          <a:xfrm rot="10800000" flipH="1">
            <a:off x="1840995" y="-10274"/>
            <a:ext cx="10356964" cy="1133855"/>
          </a:xfrm>
          <a:custGeom>
            <a:avLst/>
            <a:gdLst>
              <a:gd name="connsiteX0" fmla="*/ 2386654 w 8356600"/>
              <a:gd name="connsiteY0" fmla="*/ 0 h 4940300"/>
              <a:gd name="connsiteX1" fmla="*/ 8356600 w 8356600"/>
              <a:gd name="connsiteY1" fmla="*/ 0 h 4940300"/>
              <a:gd name="connsiteX2" fmla="*/ 8356600 w 8356600"/>
              <a:gd name="connsiteY2" fmla="*/ 4940300 h 4940300"/>
              <a:gd name="connsiteX3" fmla="*/ 0 w 8356600"/>
              <a:gd name="connsiteY3" fmla="*/ 4940300 h 4940300"/>
              <a:gd name="connsiteX4" fmla="*/ 0 w 8356600"/>
              <a:gd name="connsiteY4" fmla="*/ 2386692 h 4940300"/>
              <a:gd name="connsiteX5" fmla="*/ 2142668 w 8356600"/>
              <a:gd name="connsiteY5" fmla="*/ 12320 h 4940300"/>
              <a:gd name="connsiteX6" fmla="*/ 2386654 w 8356600"/>
              <a:gd name="connsiteY6" fmla="*/ 0 h 4940300"/>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8356600 w 8448040"/>
              <a:gd name="connsiteY0" fmla="*/ 4940300 h 5031740"/>
              <a:gd name="connsiteX1" fmla="*/ 1058091 w 8448040"/>
              <a:gd name="connsiteY1" fmla="*/ 4953363 h 5031740"/>
              <a:gd name="connsiteX2" fmla="*/ 479334 w 8448040"/>
              <a:gd name="connsiteY2" fmla="*/ 3888739 h 5031740"/>
              <a:gd name="connsiteX3" fmla="*/ 0 w 8448040"/>
              <a:gd name="connsiteY3" fmla="*/ 2386692 h 5031740"/>
              <a:gd name="connsiteX4" fmla="*/ 2142668 w 8448040"/>
              <a:gd name="connsiteY4" fmla="*/ 12320 h 5031740"/>
              <a:gd name="connsiteX5" fmla="*/ 2386654 w 8448040"/>
              <a:gd name="connsiteY5" fmla="*/ 0 h 5031740"/>
              <a:gd name="connsiteX6" fmla="*/ 8356600 w 8448040"/>
              <a:gd name="connsiteY6" fmla="*/ 0 h 5031740"/>
              <a:gd name="connsiteX7" fmla="*/ 8448040 w 8448040"/>
              <a:gd name="connsiteY7" fmla="*/ 5031740 h 5031740"/>
              <a:gd name="connsiteX0" fmla="*/ 8356600 w 8356600"/>
              <a:gd name="connsiteY0" fmla="*/ 4940300 h 4953363"/>
              <a:gd name="connsiteX1" fmla="*/ 1058091 w 8356600"/>
              <a:gd name="connsiteY1" fmla="*/ 4953363 h 4953363"/>
              <a:gd name="connsiteX2" fmla="*/ 479334 w 8356600"/>
              <a:gd name="connsiteY2" fmla="*/ 3888739 h 4953363"/>
              <a:gd name="connsiteX3" fmla="*/ 0 w 8356600"/>
              <a:gd name="connsiteY3" fmla="*/ 2386692 h 4953363"/>
              <a:gd name="connsiteX4" fmla="*/ 2142668 w 8356600"/>
              <a:gd name="connsiteY4" fmla="*/ 12320 h 4953363"/>
              <a:gd name="connsiteX5" fmla="*/ 2386654 w 8356600"/>
              <a:gd name="connsiteY5" fmla="*/ 0 h 4953363"/>
              <a:gd name="connsiteX6" fmla="*/ 8356600 w 8356600"/>
              <a:gd name="connsiteY6" fmla="*/ 0 h 4953363"/>
              <a:gd name="connsiteX0" fmla="*/ 1058091 w 8356600"/>
              <a:gd name="connsiteY0" fmla="*/ 4953363 h 4953363"/>
              <a:gd name="connsiteX1" fmla="*/ 479334 w 8356600"/>
              <a:gd name="connsiteY1" fmla="*/ 3888739 h 4953363"/>
              <a:gd name="connsiteX2" fmla="*/ 0 w 8356600"/>
              <a:gd name="connsiteY2" fmla="*/ 2386692 h 4953363"/>
              <a:gd name="connsiteX3" fmla="*/ 2142668 w 8356600"/>
              <a:gd name="connsiteY3" fmla="*/ 12320 h 4953363"/>
              <a:gd name="connsiteX4" fmla="*/ 2386654 w 8356600"/>
              <a:gd name="connsiteY4" fmla="*/ 0 h 4953363"/>
              <a:gd name="connsiteX5" fmla="*/ 8356600 w 8356600"/>
              <a:gd name="connsiteY5"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19750855"/>
              <a:gd name="connsiteY0" fmla="*/ 4971181 h 4971181"/>
              <a:gd name="connsiteX1" fmla="*/ 668916 w 19750855"/>
              <a:gd name="connsiteY1" fmla="*/ 3906557 h 4971181"/>
              <a:gd name="connsiteX2" fmla="*/ 189582 w 19750855"/>
              <a:gd name="connsiteY2" fmla="*/ 2404510 h 4971181"/>
              <a:gd name="connsiteX3" fmla="*/ 173869 w 19750855"/>
              <a:gd name="connsiteY3" fmla="*/ 2209414 h 4971181"/>
              <a:gd name="connsiteX4" fmla="*/ 2332250 w 19750855"/>
              <a:gd name="connsiteY4" fmla="*/ 30138 h 4971181"/>
              <a:gd name="connsiteX5" fmla="*/ 2576236 w 19750855"/>
              <a:gd name="connsiteY5" fmla="*/ 17818 h 4971181"/>
              <a:gd name="connsiteX6" fmla="*/ 19750855 w 19750855"/>
              <a:gd name="connsiteY6" fmla="*/ 0 h 4971181"/>
              <a:gd name="connsiteX0" fmla="*/ 1247673 w 19857738"/>
              <a:gd name="connsiteY0" fmla="*/ 4971181 h 4971181"/>
              <a:gd name="connsiteX1" fmla="*/ 668916 w 19857738"/>
              <a:gd name="connsiteY1" fmla="*/ 3906557 h 4971181"/>
              <a:gd name="connsiteX2" fmla="*/ 189582 w 19857738"/>
              <a:gd name="connsiteY2" fmla="*/ 2404510 h 4971181"/>
              <a:gd name="connsiteX3" fmla="*/ 173869 w 19857738"/>
              <a:gd name="connsiteY3" fmla="*/ 2209414 h 4971181"/>
              <a:gd name="connsiteX4" fmla="*/ 2332250 w 19857738"/>
              <a:gd name="connsiteY4" fmla="*/ 30138 h 4971181"/>
              <a:gd name="connsiteX5" fmla="*/ 2576236 w 19857738"/>
              <a:gd name="connsiteY5" fmla="*/ 17818 h 4971181"/>
              <a:gd name="connsiteX6" fmla="*/ 19857738 w 19857738"/>
              <a:gd name="connsiteY6" fmla="*/ 0 h 4971181"/>
              <a:gd name="connsiteX0" fmla="*/ 668916 w 19857738"/>
              <a:gd name="connsiteY0" fmla="*/ 3906557 h 3906556"/>
              <a:gd name="connsiteX1" fmla="*/ 189582 w 19857738"/>
              <a:gd name="connsiteY1" fmla="*/ 2404510 h 3906556"/>
              <a:gd name="connsiteX2" fmla="*/ 173869 w 19857738"/>
              <a:gd name="connsiteY2" fmla="*/ 2209414 h 3906556"/>
              <a:gd name="connsiteX3" fmla="*/ 2332250 w 19857738"/>
              <a:gd name="connsiteY3" fmla="*/ 30138 h 3906556"/>
              <a:gd name="connsiteX4" fmla="*/ 2576236 w 19857738"/>
              <a:gd name="connsiteY4" fmla="*/ 17818 h 3906556"/>
              <a:gd name="connsiteX5" fmla="*/ 19857738 w 19857738"/>
              <a:gd name="connsiteY5" fmla="*/ 0 h 3906556"/>
              <a:gd name="connsiteX0" fmla="*/ 189582 w 19857738"/>
              <a:gd name="connsiteY0" fmla="*/ 2404510 h 2404510"/>
              <a:gd name="connsiteX1" fmla="*/ 173869 w 19857738"/>
              <a:gd name="connsiteY1" fmla="*/ 2209414 h 2404510"/>
              <a:gd name="connsiteX2" fmla="*/ 2332250 w 19857738"/>
              <a:gd name="connsiteY2" fmla="*/ 30138 h 2404510"/>
              <a:gd name="connsiteX3" fmla="*/ 2576236 w 19857738"/>
              <a:gd name="connsiteY3" fmla="*/ 17818 h 2404510"/>
              <a:gd name="connsiteX4" fmla="*/ 19857738 w 19857738"/>
              <a:gd name="connsiteY4" fmla="*/ 0 h 2404510"/>
              <a:gd name="connsiteX0" fmla="*/ 1 w 19683870"/>
              <a:gd name="connsiteY0" fmla="*/ 2209414 h 2209414"/>
              <a:gd name="connsiteX1" fmla="*/ 2158382 w 19683870"/>
              <a:gd name="connsiteY1" fmla="*/ 30138 h 2209414"/>
              <a:gd name="connsiteX2" fmla="*/ 2402368 w 19683870"/>
              <a:gd name="connsiteY2" fmla="*/ 17818 h 2209414"/>
              <a:gd name="connsiteX3" fmla="*/ 19683870 w 19683870"/>
              <a:gd name="connsiteY3" fmla="*/ 0 h 2209414"/>
              <a:gd name="connsiteX0" fmla="*/ -1 w 19683868"/>
              <a:gd name="connsiteY0" fmla="*/ 2209414 h 2209414"/>
              <a:gd name="connsiteX1" fmla="*/ 2158380 w 19683868"/>
              <a:gd name="connsiteY1" fmla="*/ 30138 h 2209414"/>
              <a:gd name="connsiteX2" fmla="*/ 2402366 w 19683868"/>
              <a:gd name="connsiteY2" fmla="*/ 17818 h 2209414"/>
              <a:gd name="connsiteX3" fmla="*/ 19120830 w 19683868"/>
              <a:gd name="connsiteY3" fmla="*/ 2 h 2209414"/>
              <a:gd name="connsiteX4" fmla="*/ 19683868 w 19683868"/>
              <a:gd name="connsiteY4" fmla="*/ 0 h 2209414"/>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0" fmla="*/ -1 w 19120830"/>
              <a:gd name="connsiteY0" fmla="*/ 2209412 h 2209412"/>
              <a:gd name="connsiteX1" fmla="*/ 2158380 w 19120830"/>
              <a:gd name="connsiteY1" fmla="*/ 30136 h 2209412"/>
              <a:gd name="connsiteX2" fmla="*/ 2402366 w 19120830"/>
              <a:gd name="connsiteY2" fmla="*/ 17816 h 2209412"/>
              <a:gd name="connsiteX3" fmla="*/ 19120830 w 19120830"/>
              <a:gd name="connsiteY3" fmla="*/ 0 h 2209412"/>
              <a:gd name="connsiteX4" fmla="*/ -1 w 19120830"/>
              <a:gd name="connsiteY4" fmla="*/ 2209412 h 2209412"/>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4" fmla="*/ 16500367 w 19120832"/>
              <a:gd name="connsiteY4" fmla="*/ 307054 h 2209412"/>
              <a:gd name="connsiteX5" fmla="*/ 1 w 19120832"/>
              <a:gd name="connsiteY5" fmla="*/ 2209412 h 2209412"/>
              <a:gd name="connsiteX0" fmla="*/ -1 w 19131836"/>
              <a:gd name="connsiteY0" fmla="*/ 2209412 h 2209412"/>
              <a:gd name="connsiteX1" fmla="*/ 2158380 w 19131836"/>
              <a:gd name="connsiteY1" fmla="*/ 30136 h 2209412"/>
              <a:gd name="connsiteX2" fmla="*/ 2402366 w 19131836"/>
              <a:gd name="connsiteY2" fmla="*/ 17816 h 2209412"/>
              <a:gd name="connsiteX3" fmla="*/ 19120830 w 19131836"/>
              <a:gd name="connsiteY3" fmla="*/ 0 h 2209412"/>
              <a:gd name="connsiteX4" fmla="*/ 19131836 w 19131836"/>
              <a:gd name="connsiteY4" fmla="*/ 2201374 h 2209412"/>
              <a:gd name="connsiteX5" fmla="*/ -1 w 19131836"/>
              <a:gd name="connsiteY5" fmla="*/ 2209412 h 220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1836" h="2209412">
                <a:moveTo>
                  <a:pt x="-1" y="2209412"/>
                </a:moveTo>
                <a:cubicBezTo>
                  <a:pt x="303669" y="174441"/>
                  <a:pt x="1757986" y="92499"/>
                  <a:pt x="2158380" y="30136"/>
                </a:cubicBezTo>
                <a:lnTo>
                  <a:pt x="2402366" y="17816"/>
                </a:lnTo>
                <a:lnTo>
                  <a:pt x="19120830" y="0"/>
                </a:lnTo>
                <a:cubicBezTo>
                  <a:pt x="19124499" y="733791"/>
                  <a:pt x="19128167" y="1467583"/>
                  <a:pt x="19131836" y="2201374"/>
                </a:cubicBezTo>
                <a:lnTo>
                  <a:pt x="-1" y="2209412"/>
                </a:lnTo>
                <a:close/>
              </a:path>
            </a:pathLst>
          </a:cu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C7C7C"/>
              </a:solidFill>
              <a:effectLst/>
              <a:uLnTx/>
              <a:uFillTx/>
              <a:latin typeface="Arial"/>
              <a:ea typeface="+mn-ea"/>
              <a:cs typeface="+mn-cs"/>
            </a:endParaRPr>
          </a:p>
        </p:txBody>
      </p:sp>
      <p:sp>
        <p:nvSpPr>
          <p:cNvPr id="3" name="Textplatzhalter 2">
            <a:extLst>
              <a:ext uri="{FF2B5EF4-FFF2-40B4-BE49-F238E27FC236}">
                <a16:creationId xmlns:a16="http://schemas.microsoft.com/office/drawing/2014/main" id="{5700C547-38CC-6373-80EB-1A2F640A96CB}"/>
              </a:ext>
            </a:extLst>
          </p:cNvPr>
          <p:cNvSpPr>
            <a:spLocks noGrp="1"/>
          </p:cNvSpPr>
          <p:nvPr>
            <p:ph type="body" sz="quarter" idx="12"/>
          </p:nvPr>
        </p:nvSpPr>
        <p:spPr>
          <a:xfrm>
            <a:off x="2616200" y="0"/>
            <a:ext cx="8951913" cy="1133857"/>
          </a:xfrm>
        </p:spPr>
        <p:txBody>
          <a:bodyPr/>
          <a:lstStyle/>
          <a:p>
            <a:r>
              <a:rPr lang="de-DE" dirty="0"/>
              <a:t>Unser Schulergebnis</a:t>
            </a:r>
          </a:p>
        </p:txBody>
      </p:sp>
    </p:spTree>
    <p:extLst>
      <p:ext uri="{BB962C8B-B14F-4D97-AF65-F5344CB8AC3E}">
        <p14:creationId xmlns:p14="http://schemas.microsoft.com/office/powerpoint/2010/main" val="15787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descr="Ein Bild, das Kleidung, Jeans, Ballon, Lächeln enthält.&#10;&#10;Automatisch generierte Beschreibung">
            <a:extLst>
              <a:ext uri="{FF2B5EF4-FFF2-40B4-BE49-F238E27FC236}">
                <a16:creationId xmlns:a16="http://schemas.microsoft.com/office/drawing/2014/main" id="{04FBB4F7-6972-76A7-B081-F98D22C9E2C9}"/>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p:blipFill>
        <p:spPr>
          <a:xfrm>
            <a:off x="-1" y="0"/>
            <a:ext cx="11880702" cy="6858000"/>
          </a:xfrm>
        </p:spPr>
      </p:pic>
      <p:grpSp>
        <p:nvGrpSpPr>
          <p:cNvPr id="17" name="Gruppieren 16">
            <a:extLst>
              <a:ext uri="{FF2B5EF4-FFF2-40B4-BE49-F238E27FC236}">
                <a16:creationId xmlns:a16="http://schemas.microsoft.com/office/drawing/2014/main" id="{39C1426B-4379-13F5-C93F-6B8CFF652F62}"/>
              </a:ext>
            </a:extLst>
          </p:cNvPr>
          <p:cNvGrpSpPr/>
          <p:nvPr/>
        </p:nvGrpSpPr>
        <p:grpSpPr>
          <a:xfrm>
            <a:off x="0" y="0"/>
            <a:ext cx="12192000" cy="6858000"/>
            <a:chOff x="0" y="0"/>
            <a:chExt cx="12192000" cy="6858000"/>
          </a:xfrm>
        </p:grpSpPr>
        <p:sp>
          <p:nvSpPr>
            <p:cNvPr id="18" name="Rechteck 17">
              <a:extLst>
                <a:ext uri="{FF2B5EF4-FFF2-40B4-BE49-F238E27FC236}">
                  <a16:creationId xmlns:a16="http://schemas.microsoft.com/office/drawing/2014/main" id="{11B6D26E-D4BE-E4D2-26E4-5DD2CC0A2DA3}"/>
                </a:ext>
              </a:extLst>
            </p:cNvPr>
            <p:cNvSpPr/>
            <p:nvPr/>
          </p:nvSpPr>
          <p:spPr>
            <a:xfrm>
              <a:off x="0" y="0"/>
              <a:ext cx="12192000" cy="2946400"/>
            </a:xfrm>
            <a:prstGeom prst="rect">
              <a:avLst/>
            </a:prstGeom>
            <a:gradFill>
              <a:gsLst>
                <a:gs pos="68500">
                  <a:srgbClr val="FEFFFF">
                    <a:alpha val="61424"/>
                  </a:srgbClr>
                </a:gs>
                <a:gs pos="37000">
                  <a:schemeClr val="bg2"/>
                </a:gs>
                <a:gs pos="100000">
                  <a:schemeClr val="bg2">
                    <a:alpha val="885"/>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8">
              <a:extLst>
                <a:ext uri="{FF2B5EF4-FFF2-40B4-BE49-F238E27FC236}">
                  <a16:creationId xmlns:a16="http://schemas.microsoft.com/office/drawing/2014/main" id="{917EBA2D-CD84-5F17-59BA-7123C6A2D287}"/>
                </a:ext>
              </a:extLst>
            </p:cNvPr>
            <p:cNvSpPr/>
            <p:nvPr/>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fik 19">
              <a:extLst>
                <a:ext uri="{FF2B5EF4-FFF2-40B4-BE49-F238E27FC236}">
                  <a16:creationId xmlns:a16="http://schemas.microsoft.com/office/drawing/2014/main" id="{31A9B144-2DF7-B9DA-18D9-A5EB8BCAF9CE}"/>
                </a:ext>
              </a:extLst>
            </p:cNvPr>
            <p:cNvPicPr>
              <a:picLocks noChangeAspect="1"/>
            </p:cNvPicPr>
            <p:nvPr/>
          </p:nvPicPr>
          <p:blipFill>
            <a:blip r:embed="rId3"/>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grpSp>
      <p:sp>
        <p:nvSpPr>
          <p:cNvPr id="3" name="Titel 2">
            <a:extLst>
              <a:ext uri="{FF2B5EF4-FFF2-40B4-BE49-F238E27FC236}">
                <a16:creationId xmlns:a16="http://schemas.microsoft.com/office/drawing/2014/main" id="{026BC43F-96DB-071E-0DF0-837015F48707}"/>
              </a:ext>
            </a:extLst>
          </p:cNvPr>
          <p:cNvSpPr>
            <a:spLocks noGrp="1"/>
          </p:cNvSpPr>
          <p:nvPr>
            <p:ph type="title"/>
          </p:nvPr>
        </p:nvSpPr>
        <p:spPr/>
        <p:txBody>
          <a:bodyPr/>
          <a:lstStyle/>
          <a:p>
            <a:pPr>
              <a:tabLst>
                <a:tab pos="2298700" algn="l"/>
              </a:tabLst>
            </a:pPr>
            <a:r>
              <a:rPr lang="de-DE" dirty="0">
                <a:solidFill>
                  <a:schemeClr val="tx1"/>
                </a:solidFill>
              </a:rPr>
              <a:t>KULTUR LÄSST SICH NUR GEMEINSAM GESTALTEN</a:t>
            </a:r>
            <a:br>
              <a:rPr lang="de-DE" dirty="0">
                <a:solidFill>
                  <a:schemeClr val="tx1"/>
                </a:solidFill>
              </a:rPr>
            </a:br>
            <a:endParaRPr lang="de-DE" dirty="0">
              <a:solidFill>
                <a:schemeClr val="tx1"/>
              </a:solidFill>
            </a:endParaRPr>
          </a:p>
        </p:txBody>
      </p:sp>
      <p:sp>
        <p:nvSpPr>
          <p:cNvPr id="2" name="Textplatzhalter 1">
            <a:extLst>
              <a:ext uri="{FF2B5EF4-FFF2-40B4-BE49-F238E27FC236}">
                <a16:creationId xmlns:a16="http://schemas.microsoft.com/office/drawing/2014/main" id="{E88FD567-ABD6-0EED-91E8-9E41C5335879}"/>
              </a:ext>
            </a:extLst>
          </p:cNvPr>
          <p:cNvSpPr>
            <a:spLocks noGrp="1"/>
          </p:cNvSpPr>
          <p:nvPr>
            <p:ph type="body" sz="quarter" idx="16"/>
          </p:nvPr>
        </p:nvSpPr>
        <p:spPr/>
        <p:txBody>
          <a:bodyPr/>
          <a:lstStyle/>
          <a:p>
            <a:r>
              <a:rPr lang="de-DE" dirty="0"/>
              <a:t>Gemeinsam Lösungen entwickeln!</a:t>
            </a:r>
          </a:p>
          <a:p>
            <a:endParaRPr lang="de-DE" dirty="0"/>
          </a:p>
          <a:p>
            <a:endParaRPr lang="de-DE" dirty="0"/>
          </a:p>
        </p:txBody>
      </p:sp>
      <p:sp>
        <p:nvSpPr>
          <p:cNvPr id="6" name="Foliennummernplatzhalter 5">
            <a:extLst>
              <a:ext uri="{FF2B5EF4-FFF2-40B4-BE49-F238E27FC236}">
                <a16:creationId xmlns:a16="http://schemas.microsoft.com/office/drawing/2014/main" id="{1CB2FC77-C3F2-8481-448F-46B3CF58A36F}"/>
              </a:ext>
            </a:extLst>
          </p:cNvPr>
          <p:cNvSpPr>
            <a:spLocks noGrp="1"/>
          </p:cNvSpPr>
          <p:nvPr>
            <p:ph type="sldNum" sz="quarter" idx="17"/>
          </p:nvPr>
        </p:nvSpPr>
        <p:spPr/>
        <p:txBody>
          <a:bodyPr/>
          <a:lstStyle/>
          <a:p>
            <a:fld id="{F0274B88-FEB4-5244-9CA8-ED417B5B3A51}" type="slidenum">
              <a:rPr lang="en-US" smtClean="0"/>
              <a:pPr/>
              <a:t>14</a:t>
            </a:fld>
            <a:endParaRPr lang="en-US"/>
          </a:p>
        </p:txBody>
      </p:sp>
      <p:sp>
        <p:nvSpPr>
          <p:cNvPr id="9" name="Textplatzhalter 5">
            <a:extLst>
              <a:ext uri="{FF2B5EF4-FFF2-40B4-BE49-F238E27FC236}">
                <a16:creationId xmlns:a16="http://schemas.microsoft.com/office/drawing/2014/main" id="{185B00F3-36BF-2137-176A-64E7476477C7}"/>
              </a:ext>
            </a:extLst>
          </p:cNvPr>
          <p:cNvSpPr txBox="1">
            <a:spLocks/>
          </p:cNvSpPr>
          <p:nvPr/>
        </p:nvSpPr>
        <p:spPr>
          <a:xfrm>
            <a:off x="623888" y="1440000"/>
            <a:ext cx="3631590" cy="4122600"/>
          </a:xfrm>
          <a:prstGeom prst="rect">
            <a:avLst/>
          </a:prstGeom>
        </p:spPr>
        <p:txBody>
          <a:bodyPr lIns="0" tIns="0" rIns="0" bIns="0"/>
          <a:lstStyle>
            <a:lvl1pPr marL="228600" marR="0" indent="-228600" algn="l" defTabSz="914400" rtl="0" eaLnBrk="1" fontAlgn="auto" latinLnBrk="0" hangingPunct="1">
              <a:lnSpc>
                <a:spcPts val="2600"/>
              </a:lnSpc>
              <a:spcBef>
                <a:spcPts val="1000"/>
              </a:spcBef>
              <a:spcAft>
                <a:spcPts val="0"/>
              </a:spcAft>
              <a:buClr>
                <a:schemeClr val="tx2"/>
              </a:buClr>
              <a:buSzTx/>
              <a:buFont typeface="Wingdings" pitchFamily="2" charset="2"/>
              <a:buChar char="§"/>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Tree>
    <p:extLst>
      <p:ext uri="{BB962C8B-B14F-4D97-AF65-F5344CB8AC3E}">
        <p14:creationId xmlns:p14="http://schemas.microsoft.com/office/powerpoint/2010/main" val="225359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71FC2-9973-78FC-9DF9-FBC366666020}"/>
              </a:ext>
            </a:extLst>
          </p:cNvPr>
          <p:cNvSpPr>
            <a:spLocks noGrp="1"/>
          </p:cNvSpPr>
          <p:nvPr>
            <p:ph type="title"/>
          </p:nvPr>
        </p:nvSpPr>
        <p:spPr/>
        <p:txBody>
          <a:bodyPr/>
          <a:lstStyle/>
          <a:p>
            <a:r>
              <a:rPr lang="de-DE" dirty="0"/>
              <a:t>Ergebnisse</a:t>
            </a:r>
          </a:p>
        </p:txBody>
      </p:sp>
      <p:sp>
        <p:nvSpPr>
          <p:cNvPr id="5" name="Foliennummernplatzhalter 4">
            <a:extLst>
              <a:ext uri="{FF2B5EF4-FFF2-40B4-BE49-F238E27FC236}">
                <a16:creationId xmlns:a16="http://schemas.microsoft.com/office/drawing/2014/main" id="{91168944-233E-8751-6570-837812F28A68}"/>
              </a:ext>
            </a:extLst>
          </p:cNvPr>
          <p:cNvSpPr>
            <a:spLocks noGrp="1"/>
          </p:cNvSpPr>
          <p:nvPr>
            <p:ph type="sldNum" sz="quarter" idx="17"/>
          </p:nvPr>
        </p:nvSpPr>
        <p:spPr/>
        <p:txBody>
          <a:bodyPr/>
          <a:lstStyle/>
          <a:p>
            <a:fld id="{F0274B88-FEB4-5244-9CA8-ED417B5B3A51}" type="slidenum">
              <a:rPr lang="en-US" smtClean="0"/>
              <a:pPr/>
              <a:t>15</a:t>
            </a:fld>
            <a:endParaRPr lang="en-US"/>
          </a:p>
        </p:txBody>
      </p:sp>
      <p:sp>
        <p:nvSpPr>
          <p:cNvPr id="6" name="Textplatzhalter 5">
            <a:extLst>
              <a:ext uri="{FF2B5EF4-FFF2-40B4-BE49-F238E27FC236}">
                <a16:creationId xmlns:a16="http://schemas.microsoft.com/office/drawing/2014/main" id="{FE02209E-BC66-9F03-A9CB-863E72F11D6C}"/>
              </a:ext>
            </a:extLst>
          </p:cNvPr>
          <p:cNvSpPr>
            <a:spLocks noGrp="1"/>
          </p:cNvSpPr>
          <p:nvPr>
            <p:ph type="body" sz="quarter" idx="18"/>
          </p:nvPr>
        </p:nvSpPr>
        <p:spPr>
          <a:xfrm>
            <a:off x="623888" y="1233488"/>
            <a:ext cx="10944225" cy="4751387"/>
          </a:xfrm>
        </p:spPr>
        <p:txBody>
          <a:bodyPr/>
          <a:lstStyle/>
          <a:p>
            <a:endParaRPr lang="de-DE" dirty="0"/>
          </a:p>
        </p:txBody>
      </p:sp>
      <p:sp>
        <p:nvSpPr>
          <p:cNvPr id="3" name="Fußzeilenplatzhalter 3">
            <a:extLst>
              <a:ext uri="{FF2B5EF4-FFF2-40B4-BE49-F238E27FC236}">
                <a16:creationId xmlns:a16="http://schemas.microsoft.com/office/drawing/2014/main" id="{33F6A136-B8EB-FFF3-8041-83882539D14E}"/>
              </a:ext>
            </a:extLst>
          </p:cNvPr>
          <p:cNvSpPr>
            <a:spLocks noGrp="1"/>
          </p:cNvSpPr>
          <p:nvPr>
            <p:ph type="ftr" sz="quarter" idx="16"/>
          </p:nvPr>
        </p:nvSpPr>
        <p:spPr>
          <a:xfrm>
            <a:off x="1039025" y="6401331"/>
            <a:ext cx="4444200" cy="365125"/>
          </a:xfrm>
        </p:spPr>
        <p:txBody>
          <a:bodyPr/>
          <a:lstStyle/>
          <a:p>
            <a:r>
              <a:rPr lang="de-DE" dirty="0"/>
              <a:t>UNSER SCHULERGEBNIS </a:t>
            </a:r>
          </a:p>
          <a:p>
            <a:endParaRPr lang="de-DE" dirty="0"/>
          </a:p>
        </p:txBody>
      </p:sp>
    </p:spTree>
    <p:extLst>
      <p:ext uri="{BB962C8B-B14F-4D97-AF65-F5344CB8AC3E}">
        <p14:creationId xmlns:p14="http://schemas.microsoft.com/office/powerpoint/2010/main" val="214654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2DEE9-4D59-BE0E-EF44-7689BDBA47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8F5DE6-4276-96DB-CBA4-81873D5C53B0}"/>
              </a:ext>
            </a:extLst>
          </p:cNvPr>
          <p:cNvSpPr>
            <a:spLocks noGrp="1"/>
          </p:cNvSpPr>
          <p:nvPr>
            <p:ph type="title"/>
          </p:nvPr>
        </p:nvSpPr>
        <p:spPr/>
        <p:txBody>
          <a:bodyPr/>
          <a:lstStyle/>
          <a:p>
            <a:r>
              <a:rPr lang="de-DE" dirty="0"/>
              <a:t>Ergebnisse</a:t>
            </a:r>
          </a:p>
        </p:txBody>
      </p:sp>
      <p:sp>
        <p:nvSpPr>
          <p:cNvPr id="5" name="Foliennummernplatzhalter 4">
            <a:extLst>
              <a:ext uri="{FF2B5EF4-FFF2-40B4-BE49-F238E27FC236}">
                <a16:creationId xmlns:a16="http://schemas.microsoft.com/office/drawing/2014/main" id="{9F563D9B-5CF4-FFC0-272F-40758755E51A}"/>
              </a:ext>
            </a:extLst>
          </p:cNvPr>
          <p:cNvSpPr>
            <a:spLocks noGrp="1"/>
          </p:cNvSpPr>
          <p:nvPr>
            <p:ph type="sldNum" sz="quarter" idx="17"/>
          </p:nvPr>
        </p:nvSpPr>
        <p:spPr/>
        <p:txBody>
          <a:bodyPr/>
          <a:lstStyle/>
          <a:p>
            <a:fld id="{F0274B88-FEB4-5244-9CA8-ED417B5B3A51}" type="slidenum">
              <a:rPr lang="en-US" smtClean="0"/>
              <a:pPr/>
              <a:t>16</a:t>
            </a:fld>
            <a:endParaRPr lang="en-US"/>
          </a:p>
        </p:txBody>
      </p:sp>
      <p:sp>
        <p:nvSpPr>
          <p:cNvPr id="6" name="Textplatzhalter 5">
            <a:extLst>
              <a:ext uri="{FF2B5EF4-FFF2-40B4-BE49-F238E27FC236}">
                <a16:creationId xmlns:a16="http://schemas.microsoft.com/office/drawing/2014/main" id="{0D53F9CD-C286-9D8A-4CF4-10801ACE341E}"/>
              </a:ext>
            </a:extLst>
          </p:cNvPr>
          <p:cNvSpPr>
            <a:spLocks noGrp="1"/>
          </p:cNvSpPr>
          <p:nvPr>
            <p:ph type="body" sz="quarter" idx="18"/>
          </p:nvPr>
        </p:nvSpPr>
        <p:spPr>
          <a:xfrm>
            <a:off x="623888" y="1233488"/>
            <a:ext cx="10944225" cy="4751387"/>
          </a:xfrm>
        </p:spPr>
        <p:txBody>
          <a:bodyPr/>
          <a:lstStyle/>
          <a:p>
            <a:endParaRPr lang="de-DE" dirty="0"/>
          </a:p>
        </p:txBody>
      </p:sp>
      <p:sp>
        <p:nvSpPr>
          <p:cNvPr id="3" name="Fußzeilenplatzhalter 3">
            <a:extLst>
              <a:ext uri="{FF2B5EF4-FFF2-40B4-BE49-F238E27FC236}">
                <a16:creationId xmlns:a16="http://schemas.microsoft.com/office/drawing/2014/main" id="{CC2B0996-D8B3-00CE-FC18-1A7295EF9CE2}"/>
              </a:ext>
            </a:extLst>
          </p:cNvPr>
          <p:cNvSpPr>
            <a:spLocks noGrp="1"/>
          </p:cNvSpPr>
          <p:nvPr>
            <p:ph type="ftr" sz="quarter" idx="16"/>
          </p:nvPr>
        </p:nvSpPr>
        <p:spPr>
          <a:xfrm>
            <a:off x="1039025" y="6401331"/>
            <a:ext cx="4444200" cy="365125"/>
          </a:xfrm>
        </p:spPr>
        <p:txBody>
          <a:bodyPr/>
          <a:lstStyle/>
          <a:p>
            <a:r>
              <a:rPr lang="de-DE" dirty="0"/>
              <a:t>UNSER SCHULERGEBNIS </a:t>
            </a:r>
          </a:p>
          <a:p>
            <a:endParaRPr lang="de-DE" dirty="0"/>
          </a:p>
        </p:txBody>
      </p:sp>
    </p:spTree>
    <p:extLst>
      <p:ext uri="{BB962C8B-B14F-4D97-AF65-F5344CB8AC3E}">
        <p14:creationId xmlns:p14="http://schemas.microsoft.com/office/powerpoint/2010/main" val="172011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F49E3-2BD3-F15A-24DF-D1D51BF8A9B6}"/>
              </a:ext>
            </a:extLst>
          </p:cNvPr>
          <p:cNvSpPr>
            <a:spLocks noGrp="1"/>
          </p:cNvSpPr>
          <p:nvPr>
            <p:ph type="title"/>
          </p:nvPr>
        </p:nvSpPr>
        <p:spPr/>
        <p:txBody>
          <a:bodyPr/>
          <a:lstStyle/>
          <a:p>
            <a:r>
              <a:rPr lang="de-DE" dirty="0"/>
              <a:t>Übersicht Ressourcen &amp; (hohe) Handlungsbedarfe</a:t>
            </a:r>
          </a:p>
        </p:txBody>
      </p:sp>
      <p:sp>
        <p:nvSpPr>
          <p:cNvPr id="3" name="Textplatzhalter 2">
            <a:extLst>
              <a:ext uri="{FF2B5EF4-FFF2-40B4-BE49-F238E27FC236}">
                <a16:creationId xmlns:a16="http://schemas.microsoft.com/office/drawing/2014/main" id="{1F2ABF8F-81F4-76D7-3906-A97D6B6396B2}"/>
              </a:ext>
            </a:extLst>
          </p:cNvPr>
          <p:cNvSpPr>
            <a:spLocks noGrp="1"/>
          </p:cNvSpPr>
          <p:nvPr>
            <p:ph type="body" sz="quarter" idx="14"/>
          </p:nvPr>
        </p:nvSpPr>
        <p:spPr/>
        <p:txBody>
          <a:bodyPr/>
          <a:lstStyle/>
          <a:p>
            <a:r>
              <a:rPr lang="de-DE" dirty="0"/>
              <a:t>Überblick Gesamtskalen</a:t>
            </a:r>
          </a:p>
        </p:txBody>
      </p:sp>
      <p:sp>
        <p:nvSpPr>
          <p:cNvPr id="5" name="Foliennummernplatzhalter 4">
            <a:extLst>
              <a:ext uri="{FF2B5EF4-FFF2-40B4-BE49-F238E27FC236}">
                <a16:creationId xmlns:a16="http://schemas.microsoft.com/office/drawing/2014/main" id="{D4AD36F8-1F8B-D4DC-41D0-5B9F7245C6EF}"/>
              </a:ext>
            </a:extLst>
          </p:cNvPr>
          <p:cNvSpPr>
            <a:spLocks noGrp="1"/>
          </p:cNvSpPr>
          <p:nvPr>
            <p:ph type="sldNum" sz="quarter" idx="17"/>
          </p:nvPr>
        </p:nvSpPr>
        <p:spPr/>
        <p:txBody>
          <a:bodyPr/>
          <a:lstStyle/>
          <a:p>
            <a:fld id="{F0274B88-FEB4-5244-9CA8-ED417B5B3A51}" type="slidenum">
              <a:rPr lang="en-US" smtClean="0"/>
              <a:pPr/>
              <a:t>17</a:t>
            </a:fld>
            <a:endParaRPr lang="en-US"/>
          </a:p>
        </p:txBody>
      </p:sp>
      <p:graphicFrame>
        <p:nvGraphicFramePr>
          <p:cNvPr id="7" name="Tabelle 6">
            <a:extLst>
              <a:ext uri="{FF2B5EF4-FFF2-40B4-BE49-F238E27FC236}">
                <a16:creationId xmlns:a16="http://schemas.microsoft.com/office/drawing/2014/main" id="{0E9B8A9F-5DC7-247D-A5CF-81AD5AA657FB}"/>
              </a:ext>
            </a:extLst>
          </p:cNvPr>
          <p:cNvGraphicFramePr>
            <a:graphicFrameLocks noGrp="1"/>
          </p:cNvGraphicFramePr>
          <p:nvPr>
            <p:extLst>
              <p:ext uri="{D42A27DB-BD31-4B8C-83A1-F6EECF244321}">
                <p14:modId xmlns:p14="http://schemas.microsoft.com/office/powerpoint/2010/main" val="868041044"/>
              </p:ext>
            </p:extLst>
          </p:nvPr>
        </p:nvGraphicFramePr>
        <p:xfrm>
          <a:off x="623882" y="1731580"/>
          <a:ext cx="5220000" cy="4018320"/>
        </p:xfrm>
        <a:graphic>
          <a:graphicData uri="http://schemas.openxmlformats.org/drawingml/2006/table">
            <a:tbl>
              <a:tblPr firstRow="1" bandRow="1">
                <a:tableStyleId>{5940675A-B579-460E-94D1-54222C63F5DA}</a:tableStyleId>
              </a:tblPr>
              <a:tblGrid>
                <a:gridCol w="5220000">
                  <a:extLst>
                    <a:ext uri="{9D8B030D-6E8A-4147-A177-3AD203B41FA5}">
                      <a16:colId xmlns:a16="http://schemas.microsoft.com/office/drawing/2014/main" val="801370302"/>
                    </a:ext>
                  </a:extLst>
                </a:gridCol>
              </a:tblGrid>
              <a:tr h="370840">
                <a:tc>
                  <a:txBody>
                    <a:bodyPr/>
                    <a:lstStyle/>
                    <a:p>
                      <a:pPr algn="ctr"/>
                      <a:r>
                        <a:rPr lang="de-DE" sz="1800" b="1" dirty="0">
                          <a:solidFill>
                            <a:schemeClr val="bg2"/>
                          </a:solidFill>
                        </a:rPr>
                        <a:t>Ressourcen</a:t>
                      </a:r>
                    </a:p>
                  </a:txBody>
                  <a:tcPr marL="0" marR="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22237735"/>
                  </a:ext>
                </a:extLst>
              </a:tr>
              <a:tr h="504000">
                <a:tc>
                  <a:txBody>
                    <a:bodyPr/>
                    <a:lstStyle/>
                    <a:p>
                      <a:r>
                        <a:rPr lang="de-DE" sz="1400" dirty="0">
                          <a:highlight>
                            <a:srgbClr val="FFFF00"/>
                          </a:highlight>
                        </a:rPr>
                        <a:t>z. B. Einfluss auf die Arbeit etc. </a:t>
                      </a:r>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1515785180"/>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2754478"/>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244244"/>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9742019"/>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1025464"/>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27347"/>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206702"/>
                  </a:ext>
                </a:extLst>
              </a:tr>
            </a:tbl>
          </a:graphicData>
        </a:graphic>
      </p:graphicFrame>
      <p:graphicFrame>
        <p:nvGraphicFramePr>
          <p:cNvPr id="8" name="Tabelle 7">
            <a:extLst>
              <a:ext uri="{FF2B5EF4-FFF2-40B4-BE49-F238E27FC236}">
                <a16:creationId xmlns:a16="http://schemas.microsoft.com/office/drawing/2014/main" id="{063B9039-E671-2764-2E69-ECEB00E497AF}"/>
              </a:ext>
            </a:extLst>
          </p:cNvPr>
          <p:cNvGraphicFramePr>
            <a:graphicFrameLocks noGrp="1"/>
          </p:cNvGraphicFramePr>
          <p:nvPr>
            <p:extLst>
              <p:ext uri="{D42A27DB-BD31-4B8C-83A1-F6EECF244321}">
                <p14:modId xmlns:p14="http://schemas.microsoft.com/office/powerpoint/2010/main" val="3139757135"/>
              </p:ext>
            </p:extLst>
          </p:nvPr>
        </p:nvGraphicFramePr>
        <p:xfrm>
          <a:off x="6348120" y="1731580"/>
          <a:ext cx="5220000" cy="4018320"/>
        </p:xfrm>
        <a:graphic>
          <a:graphicData uri="http://schemas.openxmlformats.org/drawingml/2006/table">
            <a:tbl>
              <a:tblPr firstRow="1" bandRow="1">
                <a:tableStyleId>{5940675A-B579-460E-94D1-54222C63F5DA}</a:tableStyleId>
              </a:tblPr>
              <a:tblGrid>
                <a:gridCol w="5220000">
                  <a:extLst>
                    <a:ext uri="{9D8B030D-6E8A-4147-A177-3AD203B41FA5}">
                      <a16:colId xmlns:a16="http://schemas.microsoft.com/office/drawing/2014/main" val="801370302"/>
                    </a:ext>
                  </a:extLst>
                </a:gridCol>
              </a:tblGrid>
              <a:tr h="370840">
                <a:tc>
                  <a:txBody>
                    <a:bodyPr/>
                    <a:lstStyle/>
                    <a:p>
                      <a:pPr algn="ctr"/>
                      <a:r>
                        <a:rPr lang="de-DE" sz="1800" b="1" dirty="0">
                          <a:solidFill>
                            <a:schemeClr val="bg2"/>
                          </a:solidFill>
                        </a:rPr>
                        <a:t>Hoher Handlungsbedarf </a:t>
                      </a:r>
                    </a:p>
                  </a:txBody>
                  <a:tcPr marL="0" marR="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22237735"/>
                  </a:ext>
                </a:extLst>
              </a:tr>
              <a:tr h="504000">
                <a:tc>
                  <a:txBody>
                    <a:bodyPr/>
                    <a:lstStyle/>
                    <a:p>
                      <a:r>
                        <a:rPr lang="de-DE" sz="1400" dirty="0">
                          <a:highlight>
                            <a:srgbClr val="FFFF00"/>
                          </a:highlight>
                        </a:rPr>
                        <a:t>z. B. Lärm und Stimmbelastungen etc. </a:t>
                      </a:r>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1515785180"/>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2754478"/>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244244"/>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9742019"/>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1025464"/>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27347"/>
                  </a:ext>
                </a:extLst>
              </a:tr>
              <a:tr h="504000">
                <a:tc>
                  <a:txBody>
                    <a:bodyPr/>
                    <a:lstStyle/>
                    <a:p>
                      <a:endParaRPr lang="de-DE" sz="1400" dirty="0"/>
                    </a:p>
                  </a:txBody>
                  <a:tcPr marL="144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65865"/>
                  </a:ext>
                </a:extLst>
              </a:tr>
            </a:tbl>
          </a:graphicData>
        </a:graphic>
      </p:graphicFrame>
      <p:sp>
        <p:nvSpPr>
          <p:cNvPr id="4" name="Fußzeilenplatzhalter 3">
            <a:extLst>
              <a:ext uri="{FF2B5EF4-FFF2-40B4-BE49-F238E27FC236}">
                <a16:creationId xmlns:a16="http://schemas.microsoft.com/office/drawing/2014/main" id="{44AA0384-CDED-3E82-1313-FDFD1E9D6E0A}"/>
              </a:ext>
            </a:extLst>
          </p:cNvPr>
          <p:cNvSpPr>
            <a:spLocks noGrp="1"/>
          </p:cNvSpPr>
          <p:nvPr>
            <p:ph type="ftr" sz="quarter" idx="16"/>
          </p:nvPr>
        </p:nvSpPr>
        <p:spPr>
          <a:xfrm>
            <a:off x="1039025" y="6401331"/>
            <a:ext cx="4444200" cy="365125"/>
          </a:xfrm>
        </p:spPr>
        <p:txBody>
          <a:bodyPr/>
          <a:lstStyle/>
          <a:p>
            <a:r>
              <a:rPr lang="de-DE" dirty="0"/>
              <a:t>UNSER SCHULERGEBNIS </a:t>
            </a:r>
          </a:p>
          <a:p>
            <a:endParaRPr lang="de-DE" dirty="0"/>
          </a:p>
        </p:txBody>
      </p:sp>
    </p:spTree>
    <p:extLst>
      <p:ext uri="{BB962C8B-B14F-4D97-AF65-F5344CB8AC3E}">
        <p14:creationId xmlns:p14="http://schemas.microsoft.com/office/powerpoint/2010/main" val="86519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Wasser, draußen, Teleskop, See enthält.&#10;&#10;Automatisch generierte Beschreibung">
            <a:extLst>
              <a:ext uri="{FF2B5EF4-FFF2-40B4-BE49-F238E27FC236}">
                <a16:creationId xmlns:a16="http://schemas.microsoft.com/office/drawing/2014/main" id="{A9C9A125-CF84-E53B-0940-820F38619D21}"/>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p:blipFill>
        <p:spPr>
          <a:xfrm>
            <a:off x="-1" y="0"/>
            <a:ext cx="11880702" cy="6858000"/>
          </a:xfrm>
        </p:spPr>
      </p:pic>
      <p:grpSp>
        <p:nvGrpSpPr>
          <p:cNvPr id="11" name="Gruppieren 10">
            <a:extLst>
              <a:ext uri="{FF2B5EF4-FFF2-40B4-BE49-F238E27FC236}">
                <a16:creationId xmlns:a16="http://schemas.microsoft.com/office/drawing/2014/main" id="{739D2149-8AC3-1003-9568-8C119F21E215}"/>
              </a:ext>
            </a:extLst>
          </p:cNvPr>
          <p:cNvGrpSpPr/>
          <p:nvPr/>
        </p:nvGrpSpPr>
        <p:grpSpPr>
          <a:xfrm>
            <a:off x="0" y="0"/>
            <a:ext cx="12192000" cy="6858000"/>
            <a:chOff x="0" y="0"/>
            <a:chExt cx="12192000" cy="6858000"/>
          </a:xfrm>
        </p:grpSpPr>
        <p:sp>
          <p:nvSpPr>
            <p:cNvPr id="12" name="Rechteck 11">
              <a:extLst>
                <a:ext uri="{FF2B5EF4-FFF2-40B4-BE49-F238E27FC236}">
                  <a16:creationId xmlns:a16="http://schemas.microsoft.com/office/drawing/2014/main" id="{56F93922-154E-24B4-5FF2-44EBEECBFA93}"/>
                </a:ext>
              </a:extLst>
            </p:cNvPr>
            <p:cNvSpPr/>
            <p:nvPr/>
          </p:nvSpPr>
          <p:spPr>
            <a:xfrm>
              <a:off x="0" y="0"/>
              <a:ext cx="12192000" cy="3261360"/>
            </a:xfrm>
            <a:prstGeom prst="rect">
              <a:avLst/>
            </a:prstGeom>
            <a:gradFill>
              <a:gsLst>
                <a:gs pos="45000">
                  <a:srgbClr val="FEFFFF">
                    <a:alpha val="86729"/>
                  </a:srgbClr>
                </a:gs>
                <a:gs pos="7000">
                  <a:schemeClr val="bg2"/>
                </a:gs>
                <a:gs pos="100000">
                  <a:schemeClr val="bg2">
                    <a:alpha val="885"/>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a:extLst>
                <a:ext uri="{FF2B5EF4-FFF2-40B4-BE49-F238E27FC236}">
                  <a16:creationId xmlns:a16="http://schemas.microsoft.com/office/drawing/2014/main" id="{DE85DEC2-FFD1-E0A8-E7E0-374F2C33A9A2}"/>
                </a:ext>
              </a:extLst>
            </p:cNvPr>
            <p:cNvSpPr/>
            <p:nvPr/>
          </p:nvSpPr>
          <p:spPr>
            <a:xfrm flipH="1">
              <a:off x="10032000" y="0"/>
              <a:ext cx="2160000" cy="6858000"/>
            </a:xfrm>
            <a:custGeom>
              <a:avLst/>
              <a:gdLst>
                <a:gd name="connsiteX0" fmla="*/ 0 w 2140453"/>
                <a:gd name="connsiteY0" fmla="*/ 0 h 6858000"/>
                <a:gd name="connsiteX1" fmla="*/ 67511 w 2140453"/>
                <a:gd name="connsiteY1" fmla="*/ 0 h 6858000"/>
                <a:gd name="connsiteX2" fmla="*/ 128368 w 2140453"/>
                <a:gd name="connsiteY2" fmla="*/ 0 h 6858000"/>
                <a:gd name="connsiteX3" fmla="*/ 1809738 w 2140453"/>
                <a:gd name="connsiteY3" fmla="*/ 0 h 6858000"/>
                <a:gd name="connsiteX4" fmla="*/ 719268 w 2140453"/>
                <a:gd name="connsiteY4" fmla="*/ 3932903 h 6858000"/>
                <a:gd name="connsiteX5" fmla="*/ 2140453 w 2140453"/>
                <a:gd name="connsiteY5" fmla="*/ 6858000 h 6858000"/>
                <a:gd name="connsiteX6" fmla="*/ 128368 w 2140453"/>
                <a:gd name="connsiteY6" fmla="*/ 6858000 h 6858000"/>
                <a:gd name="connsiteX7" fmla="*/ 67511 w 2140453"/>
                <a:gd name="connsiteY7" fmla="*/ 6858000 h 6858000"/>
                <a:gd name="connsiteX8" fmla="*/ 0 w 2140453"/>
                <a:gd name="connsiteY8" fmla="*/ 6858000 h 6858000"/>
                <a:gd name="connsiteX9" fmla="*/ 0 w 214045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453" h="6858000">
                  <a:moveTo>
                    <a:pt x="0" y="0"/>
                  </a:moveTo>
                  <a:lnTo>
                    <a:pt x="67511" y="0"/>
                  </a:lnTo>
                  <a:lnTo>
                    <a:pt x="128368" y="0"/>
                  </a:lnTo>
                  <a:lnTo>
                    <a:pt x="1809738" y="0"/>
                  </a:lnTo>
                  <a:cubicBezTo>
                    <a:pt x="107827" y="938980"/>
                    <a:pt x="20592" y="2544096"/>
                    <a:pt x="719268" y="3932903"/>
                  </a:cubicBezTo>
                  <a:cubicBezTo>
                    <a:pt x="1364312" y="5302045"/>
                    <a:pt x="1886544" y="6309851"/>
                    <a:pt x="2140453" y="6858000"/>
                  </a:cubicBezTo>
                  <a:lnTo>
                    <a:pt x="128368" y="6858000"/>
                  </a:lnTo>
                  <a:lnTo>
                    <a:pt x="67511"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fik 13">
              <a:extLst>
                <a:ext uri="{FF2B5EF4-FFF2-40B4-BE49-F238E27FC236}">
                  <a16:creationId xmlns:a16="http://schemas.microsoft.com/office/drawing/2014/main" id="{D28310F9-FC54-48F5-E0B2-923BF893B841}"/>
                </a:ext>
              </a:extLst>
            </p:cNvPr>
            <p:cNvPicPr>
              <a:picLocks noChangeAspect="1"/>
            </p:cNvPicPr>
            <p:nvPr/>
          </p:nvPicPr>
          <p:blipFill>
            <a:blip r:embed="rId4"/>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grpSp>
      <p:sp>
        <p:nvSpPr>
          <p:cNvPr id="3" name="Titel 2">
            <a:extLst>
              <a:ext uri="{FF2B5EF4-FFF2-40B4-BE49-F238E27FC236}">
                <a16:creationId xmlns:a16="http://schemas.microsoft.com/office/drawing/2014/main" id="{12AB7B93-CA50-13C6-9921-48BCAEE27A3A}"/>
              </a:ext>
            </a:extLst>
          </p:cNvPr>
          <p:cNvSpPr>
            <a:spLocks noGrp="1"/>
          </p:cNvSpPr>
          <p:nvPr>
            <p:ph type="title"/>
          </p:nvPr>
        </p:nvSpPr>
        <p:spPr/>
        <p:txBody>
          <a:bodyPr/>
          <a:lstStyle/>
          <a:p>
            <a:r>
              <a:rPr lang="de-DE" dirty="0">
                <a:solidFill>
                  <a:schemeClr val="tx1"/>
                </a:solidFill>
              </a:rPr>
              <a:t>Ausblick auf nächste Schritte</a:t>
            </a:r>
          </a:p>
        </p:txBody>
      </p:sp>
      <p:sp>
        <p:nvSpPr>
          <p:cNvPr id="6" name="Foliennummernplatzhalter 5">
            <a:extLst>
              <a:ext uri="{FF2B5EF4-FFF2-40B4-BE49-F238E27FC236}">
                <a16:creationId xmlns:a16="http://schemas.microsoft.com/office/drawing/2014/main" id="{CADDE073-B378-B42C-D139-78F0E864C0CE}"/>
              </a:ext>
            </a:extLst>
          </p:cNvPr>
          <p:cNvSpPr>
            <a:spLocks noGrp="1"/>
          </p:cNvSpPr>
          <p:nvPr>
            <p:ph type="sldNum" sz="quarter" idx="17"/>
          </p:nvPr>
        </p:nvSpPr>
        <p:spPr/>
        <p:txBody>
          <a:bodyPr/>
          <a:lstStyle/>
          <a:p>
            <a:fld id="{F0274B88-FEB4-5244-9CA8-ED417B5B3A51}" type="slidenum">
              <a:rPr lang="en-US" smtClean="0"/>
              <a:pPr/>
              <a:t>18</a:t>
            </a:fld>
            <a:endParaRPr lang="en-US"/>
          </a:p>
        </p:txBody>
      </p:sp>
    </p:spTree>
    <p:extLst>
      <p:ext uri="{BB962C8B-B14F-4D97-AF65-F5344CB8AC3E}">
        <p14:creationId xmlns:p14="http://schemas.microsoft.com/office/powerpoint/2010/main" val="130800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18EEF28-F048-931E-4F8B-AD97709483E9}"/>
              </a:ext>
            </a:extLst>
          </p:cNvPr>
          <p:cNvSpPr>
            <a:spLocks noGrp="1"/>
          </p:cNvSpPr>
          <p:nvPr>
            <p:ph type="title"/>
          </p:nvPr>
        </p:nvSpPr>
        <p:spPr/>
        <p:txBody>
          <a:bodyPr/>
          <a:lstStyle/>
          <a:p>
            <a:r>
              <a:rPr lang="de-DE" dirty="0"/>
              <a:t>Ausblick auf nächste Schritte</a:t>
            </a:r>
          </a:p>
        </p:txBody>
      </p:sp>
      <p:sp>
        <p:nvSpPr>
          <p:cNvPr id="2" name="Textplatzhalter 1">
            <a:extLst>
              <a:ext uri="{FF2B5EF4-FFF2-40B4-BE49-F238E27FC236}">
                <a16:creationId xmlns:a16="http://schemas.microsoft.com/office/drawing/2014/main" id="{4CF65E00-87C7-4903-D500-B6E0E8EF48BC}"/>
              </a:ext>
            </a:extLst>
          </p:cNvPr>
          <p:cNvSpPr>
            <a:spLocks noGrp="1"/>
          </p:cNvSpPr>
          <p:nvPr>
            <p:ph type="body" sz="quarter" idx="14"/>
          </p:nvPr>
        </p:nvSpPr>
        <p:spPr/>
        <p:txBody>
          <a:bodyPr/>
          <a:lstStyle/>
          <a:p>
            <a:r>
              <a:rPr lang="de-DE" dirty="0"/>
              <a:t>Wie geht es weiter?</a:t>
            </a:r>
          </a:p>
        </p:txBody>
      </p:sp>
      <p:sp>
        <p:nvSpPr>
          <p:cNvPr id="5" name="Foliennummernplatzhalter 4">
            <a:extLst>
              <a:ext uri="{FF2B5EF4-FFF2-40B4-BE49-F238E27FC236}">
                <a16:creationId xmlns:a16="http://schemas.microsoft.com/office/drawing/2014/main" id="{4382D5A5-98DA-B541-9919-336C87F9CCAE}"/>
              </a:ext>
            </a:extLst>
          </p:cNvPr>
          <p:cNvSpPr>
            <a:spLocks noGrp="1"/>
          </p:cNvSpPr>
          <p:nvPr>
            <p:ph type="sldNum" sz="quarter" idx="17"/>
          </p:nvPr>
        </p:nvSpPr>
        <p:spPr/>
        <p:txBody>
          <a:bodyPr/>
          <a:lstStyle/>
          <a:p>
            <a:fld id="{F0274B88-FEB4-5244-9CA8-ED417B5B3A51}" type="slidenum">
              <a:rPr lang="en-US" smtClean="0"/>
              <a:pPr/>
              <a:t>19</a:t>
            </a:fld>
            <a:endParaRPr lang="en-US"/>
          </a:p>
        </p:txBody>
      </p:sp>
      <p:sp>
        <p:nvSpPr>
          <p:cNvPr id="12" name="Textfeld 11">
            <a:extLst>
              <a:ext uri="{FF2B5EF4-FFF2-40B4-BE49-F238E27FC236}">
                <a16:creationId xmlns:a16="http://schemas.microsoft.com/office/drawing/2014/main" id="{22746021-6EDD-5015-FE6C-FD9D25547A37}"/>
              </a:ext>
            </a:extLst>
          </p:cNvPr>
          <p:cNvSpPr txBox="1"/>
          <p:nvPr/>
        </p:nvSpPr>
        <p:spPr>
          <a:xfrm>
            <a:off x="688671" y="3429000"/>
            <a:ext cx="2258512" cy="79200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Handlungsbedarfe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ermitteln/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Interpretation der Ergebnisse</a:t>
            </a:r>
          </a:p>
        </p:txBody>
      </p:sp>
      <p:sp>
        <p:nvSpPr>
          <p:cNvPr id="19" name="Textfeld 18">
            <a:extLst>
              <a:ext uri="{FF2B5EF4-FFF2-40B4-BE49-F238E27FC236}">
                <a16:creationId xmlns:a16="http://schemas.microsoft.com/office/drawing/2014/main" id="{713B07BB-0C01-1363-6275-AD4581DD8AE7}"/>
              </a:ext>
            </a:extLst>
          </p:cNvPr>
          <p:cNvSpPr txBox="1"/>
          <p:nvPr/>
        </p:nvSpPr>
        <p:spPr>
          <a:xfrm>
            <a:off x="12147082" y="7823560"/>
            <a:ext cx="0" cy="0"/>
          </a:xfrm>
          <a:prstGeom prst="rect">
            <a:avLst/>
          </a:prstGeom>
          <a:noFill/>
        </p:spPr>
        <p:txBody>
          <a:bodyPr wrap="none" lIns="0" tIns="0" rIns="0" bIns="0" rtlCol="0" anchor="t">
            <a:noAutofit/>
          </a:bodyPr>
          <a:lstStyle/>
          <a:p>
            <a:pPr algn="l">
              <a:lnSpc>
                <a:spcPct val="100000"/>
              </a:lnSpc>
              <a:spcAft>
                <a:spcPts val="600"/>
              </a:spcAft>
            </a:pPr>
            <a:endParaRPr lang="de-DE" sz="2800" dirty="0">
              <a:solidFill>
                <a:schemeClr val="tx1">
                  <a:lumMod val="50000"/>
                  <a:lumOff val="50000"/>
                </a:schemeClr>
              </a:solidFill>
            </a:endParaRPr>
          </a:p>
        </p:txBody>
      </p:sp>
      <p:sp>
        <p:nvSpPr>
          <p:cNvPr id="4" name="Textfeld 3">
            <a:extLst>
              <a:ext uri="{FF2B5EF4-FFF2-40B4-BE49-F238E27FC236}">
                <a16:creationId xmlns:a16="http://schemas.microsoft.com/office/drawing/2014/main" id="{CF78CCC5-1D03-90A2-8E04-DD924D170BFF}"/>
              </a:ext>
            </a:extLst>
          </p:cNvPr>
          <p:cNvSpPr txBox="1"/>
          <p:nvPr/>
        </p:nvSpPr>
        <p:spPr>
          <a:xfrm>
            <a:off x="2843903" y="3429000"/>
            <a:ext cx="2258512" cy="79200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Ableitung konkreter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Maßnahmen</a:t>
            </a:r>
          </a:p>
        </p:txBody>
      </p:sp>
      <p:sp>
        <p:nvSpPr>
          <p:cNvPr id="7" name="Textfeld 6">
            <a:extLst>
              <a:ext uri="{FF2B5EF4-FFF2-40B4-BE49-F238E27FC236}">
                <a16:creationId xmlns:a16="http://schemas.microsoft.com/office/drawing/2014/main" id="{4BF18A2D-422E-962D-1262-35D7129B18DB}"/>
              </a:ext>
            </a:extLst>
          </p:cNvPr>
          <p:cNvSpPr txBox="1"/>
          <p:nvPr/>
        </p:nvSpPr>
        <p:spPr>
          <a:xfrm>
            <a:off x="4999136" y="3429000"/>
            <a:ext cx="2258512" cy="79200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Vorstellung der Maßnahmen 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Kollegium</a:t>
            </a:r>
          </a:p>
        </p:txBody>
      </p:sp>
      <p:sp>
        <p:nvSpPr>
          <p:cNvPr id="13" name="Textfeld 12">
            <a:extLst>
              <a:ext uri="{FF2B5EF4-FFF2-40B4-BE49-F238E27FC236}">
                <a16:creationId xmlns:a16="http://schemas.microsoft.com/office/drawing/2014/main" id="{E424741A-3C1C-933D-73CA-8F4657A26970}"/>
              </a:ext>
            </a:extLst>
          </p:cNvPr>
          <p:cNvSpPr txBox="1"/>
          <p:nvPr/>
        </p:nvSpPr>
        <p:spPr>
          <a:xfrm>
            <a:off x="7154368" y="3429000"/>
            <a:ext cx="2258512" cy="79200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Umsetzung der Maßnahmen</a:t>
            </a:r>
          </a:p>
        </p:txBody>
      </p:sp>
      <p:sp>
        <p:nvSpPr>
          <p:cNvPr id="14" name="Textfeld 13">
            <a:extLst>
              <a:ext uri="{FF2B5EF4-FFF2-40B4-BE49-F238E27FC236}">
                <a16:creationId xmlns:a16="http://schemas.microsoft.com/office/drawing/2014/main" id="{5B7DE819-4CC9-8CE5-A0C4-B068797AB462}"/>
              </a:ext>
            </a:extLst>
          </p:cNvPr>
          <p:cNvSpPr txBox="1"/>
          <p:nvPr/>
        </p:nvSpPr>
        <p:spPr>
          <a:xfrm>
            <a:off x="9309601" y="3429000"/>
            <a:ext cx="2258512" cy="79200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t>Wirksamkeits-</a:t>
            </a:r>
            <a:br>
              <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rPr>
            </a:br>
            <a:r>
              <a:rPr kumimoji="0" lang="de-DE" sz="1700" b="0" i="0" u="none" strike="noStrike" kern="1200" cap="none" spc="0" normalizeH="0" baseline="0" noProof="0" dirty="0" err="1">
                <a:ln>
                  <a:noFill/>
                </a:ln>
                <a:solidFill>
                  <a:srgbClr val="000000"/>
                </a:solidFill>
                <a:effectLst/>
                <a:uLnTx/>
                <a:uFillTx/>
                <a:latin typeface="Arial"/>
                <a:ea typeface="Geneva" pitchFamily="-1" charset="-128"/>
                <a:cs typeface="+mn-cs"/>
              </a:rPr>
              <a:t>prüfung</a:t>
            </a:r>
            <a:endParaRPr kumimoji="0" lang="de-DE" sz="1700" b="0" i="0" u="none" strike="noStrike" kern="1200" cap="none" spc="0" normalizeH="0" baseline="0" noProof="0" dirty="0">
              <a:ln>
                <a:noFill/>
              </a:ln>
              <a:solidFill>
                <a:srgbClr val="000000"/>
              </a:solidFill>
              <a:effectLst/>
              <a:uLnTx/>
              <a:uFillTx/>
              <a:latin typeface="Arial"/>
              <a:ea typeface="Geneva" pitchFamily="-1" charset="-128"/>
              <a:cs typeface="+mn-cs"/>
            </a:endParaRPr>
          </a:p>
        </p:txBody>
      </p:sp>
      <p:pic>
        <p:nvPicPr>
          <p:cNvPr id="20" name="Grafik 19" descr="Ein Bild, das Kreis, Grafiken, Farbigkeit enthält.&#10;&#10;Automatisch generierte Beschreibung">
            <a:extLst>
              <a:ext uri="{FF2B5EF4-FFF2-40B4-BE49-F238E27FC236}">
                <a16:creationId xmlns:a16="http://schemas.microsoft.com/office/drawing/2014/main" id="{D77FBEBD-2D1C-8081-93B3-DABF4E6BA3AF}"/>
              </a:ext>
            </a:extLst>
          </p:cNvPr>
          <p:cNvPicPr>
            <a:picLocks noChangeAspect="1"/>
          </p:cNvPicPr>
          <p:nvPr/>
        </p:nvPicPr>
        <p:blipFill>
          <a:blip r:embed="rId3"/>
          <a:stretch>
            <a:fillRect/>
          </a:stretch>
        </p:blipFill>
        <p:spPr>
          <a:xfrm>
            <a:off x="1384006" y="2133083"/>
            <a:ext cx="939532" cy="905978"/>
          </a:xfrm>
          <a:prstGeom prst="rect">
            <a:avLst/>
          </a:prstGeom>
        </p:spPr>
      </p:pic>
      <p:grpSp>
        <p:nvGrpSpPr>
          <p:cNvPr id="38" name="Gruppieren 37">
            <a:extLst>
              <a:ext uri="{FF2B5EF4-FFF2-40B4-BE49-F238E27FC236}">
                <a16:creationId xmlns:a16="http://schemas.microsoft.com/office/drawing/2014/main" id="{A72C534E-AC65-17F6-8ED3-CABFA1FD7630}"/>
              </a:ext>
            </a:extLst>
          </p:cNvPr>
          <p:cNvGrpSpPr/>
          <p:nvPr/>
        </p:nvGrpSpPr>
        <p:grpSpPr>
          <a:xfrm>
            <a:off x="5588741" y="2347094"/>
            <a:ext cx="1360329" cy="691967"/>
            <a:chOff x="5483225" y="2299919"/>
            <a:chExt cx="1413742" cy="719137"/>
          </a:xfrm>
        </p:grpSpPr>
        <p:pic>
          <p:nvPicPr>
            <p:cNvPr id="29" name="Grafik 28" descr="Ein Bild, das Grafiken, Grün, Farbigkeit, Grafikdesign enthält.&#10;&#10;Automatisch generierte Beschreibung">
              <a:extLst>
                <a:ext uri="{FF2B5EF4-FFF2-40B4-BE49-F238E27FC236}">
                  <a16:creationId xmlns:a16="http://schemas.microsoft.com/office/drawing/2014/main" id="{07D50316-EA63-21E7-CC49-0E53C9C5FDCE}"/>
                </a:ext>
              </a:extLst>
            </p:cNvPr>
            <p:cNvPicPr>
              <a:picLocks noChangeAspect="1"/>
            </p:cNvPicPr>
            <p:nvPr/>
          </p:nvPicPr>
          <p:blipFill>
            <a:blip r:embed="rId4"/>
            <a:stretch>
              <a:fillRect/>
            </a:stretch>
          </p:blipFill>
          <p:spPr>
            <a:xfrm>
              <a:off x="5483225" y="2299919"/>
              <a:ext cx="435681" cy="719137"/>
            </a:xfrm>
            <a:prstGeom prst="rect">
              <a:avLst/>
            </a:prstGeom>
          </p:spPr>
        </p:pic>
        <p:pic>
          <p:nvPicPr>
            <p:cNvPr id="30" name="Grafik 29" descr="Ein Bild, das Grafiken, Grün, Farbigkeit, Grafikdesign enthält.&#10;&#10;Automatisch generierte Beschreibung">
              <a:extLst>
                <a:ext uri="{FF2B5EF4-FFF2-40B4-BE49-F238E27FC236}">
                  <a16:creationId xmlns:a16="http://schemas.microsoft.com/office/drawing/2014/main" id="{20077DC5-9608-7C4F-95EB-B61F33A1814E}"/>
                </a:ext>
              </a:extLst>
            </p:cNvPr>
            <p:cNvPicPr>
              <a:picLocks noChangeAspect="1"/>
            </p:cNvPicPr>
            <p:nvPr/>
          </p:nvPicPr>
          <p:blipFill>
            <a:blip r:embed="rId4"/>
            <a:stretch>
              <a:fillRect/>
            </a:stretch>
          </p:blipFill>
          <p:spPr>
            <a:xfrm>
              <a:off x="5972189" y="2299919"/>
              <a:ext cx="435681" cy="719137"/>
            </a:xfrm>
            <a:prstGeom prst="rect">
              <a:avLst/>
            </a:prstGeom>
          </p:spPr>
        </p:pic>
        <p:pic>
          <p:nvPicPr>
            <p:cNvPr id="31" name="Grafik 30" descr="Ein Bild, das Grafiken, Grün, Farbigkeit, Grafikdesign enthält.&#10;&#10;Automatisch generierte Beschreibung">
              <a:extLst>
                <a:ext uri="{FF2B5EF4-FFF2-40B4-BE49-F238E27FC236}">
                  <a16:creationId xmlns:a16="http://schemas.microsoft.com/office/drawing/2014/main" id="{705C3435-4F78-9B8A-28C6-BD1A3EB87255}"/>
                </a:ext>
              </a:extLst>
            </p:cNvPr>
            <p:cNvPicPr>
              <a:picLocks noChangeAspect="1"/>
            </p:cNvPicPr>
            <p:nvPr/>
          </p:nvPicPr>
          <p:blipFill>
            <a:blip r:embed="rId4"/>
            <a:stretch>
              <a:fillRect/>
            </a:stretch>
          </p:blipFill>
          <p:spPr>
            <a:xfrm>
              <a:off x="6461286" y="2299919"/>
              <a:ext cx="435681" cy="719137"/>
            </a:xfrm>
            <a:prstGeom prst="rect">
              <a:avLst/>
            </a:prstGeom>
          </p:spPr>
        </p:pic>
      </p:grpSp>
      <p:pic>
        <p:nvPicPr>
          <p:cNvPr id="33" name="Grafik 32" descr="Ein Bild, das Grafiken, Symbol, Schrift, Grafikdesign enthält.&#10;&#10;Automatisch generierte Beschreibung">
            <a:extLst>
              <a:ext uri="{FF2B5EF4-FFF2-40B4-BE49-F238E27FC236}">
                <a16:creationId xmlns:a16="http://schemas.microsoft.com/office/drawing/2014/main" id="{7281B730-18DA-108D-276A-E4F73CF5F3A9}"/>
              </a:ext>
            </a:extLst>
          </p:cNvPr>
          <p:cNvPicPr>
            <a:picLocks noChangeAspect="1"/>
          </p:cNvPicPr>
          <p:nvPr/>
        </p:nvPicPr>
        <p:blipFill>
          <a:blip r:embed="rId5"/>
          <a:stretch>
            <a:fillRect/>
          </a:stretch>
        </p:blipFill>
        <p:spPr>
          <a:xfrm>
            <a:off x="8025653" y="2208089"/>
            <a:ext cx="830972" cy="830972"/>
          </a:xfrm>
          <a:prstGeom prst="rect">
            <a:avLst/>
          </a:prstGeom>
        </p:spPr>
      </p:pic>
      <p:pic>
        <p:nvPicPr>
          <p:cNvPr id="35" name="Grafik 34" descr="Ein Bild, das Grafiken, Symbol, Clipart, Logo enthält.&#10;&#10;Automatisch generierte Beschreibung">
            <a:extLst>
              <a:ext uri="{FF2B5EF4-FFF2-40B4-BE49-F238E27FC236}">
                <a16:creationId xmlns:a16="http://schemas.microsoft.com/office/drawing/2014/main" id="{2B0E4BE3-5D6C-EA89-06BE-26911728BB85}"/>
              </a:ext>
            </a:extLst>
          </p:cNvPr>
          <p:cNvPicPr>
            <a:picLocks noChangeAspect="1"/>
          </p:cNvPicPr>
          <p:nvPr/>
        </p:nvPicPr>
        <p:blipFill>
          <a:blip r:embed="rId6"/>
          <a:stretch>
            <a:fillRect/>
          </a:stretch>
        </p:blipFill>
        <p:spPr>
          <a:xfrm>
            <a:off x="9933207" y="2065970"/>
            <a:ext cx="973091" cy="973091"/>
          </a:xfrm>
          <a:prstGeom prst="rect">
            <a:avLst/>
          </a:prstGeom>
        </p:spPr>
      </p:pic>
      <p:pic>
        <p:nvPicPr>
          <p:cNvPr id="37" name="Grafik 36" descr="Ein Bild, das Grafiken, Grün, Screenshot, Grafikdesign enthält.&#10;&#10;Automatisch generierte Beschreibung">
            <a:extLst>
              <a:ext uri="{FF2B5EF4-FFF2-40B4-BE49-F238E27FC236}">
                <a16:creationId xmlns:a16="http://schemas.microsoft.com/office/drawing/2014/main" id="{EBC466A8-70BD-1332-1776-B5D6E99F1F2A}"/>
              </a:ext>
            </a:extLst>
          </p:cNvPr>
          <p:cNvPicPr>
            <a:picLocks noChangeAspect="1"/>
          </p:cNvPicPr>
          <p:nvPr/>
        </p:nvPicPr>
        <p:blipFill>
          <a:blip r:embed="rId7"/>
          <a:stretch>
            <a:fillRect/>
          </a:stretch>
        </p:blipFill>
        <p:spPr>
          <a:xfrm>
            <a:off x="3538312" y="2037006"/>
            <a:ext cx="1112037" cy="1002055"/>
          </a:xfrm>
          <a:prstGeom prst="rect">
            <a:avLst/>
          </a:prstGeom>
        </p:spPr>
      </p:pic>
      <p:sp>
        <p:nvSpPr>
          <p:cNvPr id="39" name="Dreieck 38">
            <a:extLst>
              <a:ext uri="{FF2B5EF4-FFF2-40B4-BE49-F238E27FC236}">
                <a16:creationId xmlns:a16="http://schemas.microsoft.com/office/drawing/2014/main" id="{71B40CAC-283B-35D5-4757-6CB8D3C7136A}"/>
              </a:ext>
            </a:extLst>
          </p:cNvPr>
          <p:cNvSpPr/>
          <p:nvPr/>
        </p:nvSpPr>
        <p:spPr>
          <a:xfrm rot="5400000">
            <a:off x="2702811" y="2537294"/>
            <a:ext cx="318037" cy="26056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Dreieck 39">
            <a:extLst>
              <a:ext uri="{FF2B5EF4-FFF2-40B4-BE49-F238E27FC236}">
                <a16:creationId xmlns:a16="http://schemas.microsoft.com/office/drawing/2014/main" id="{D0AFAEE1-AD1B-27EC-53CB-CC1BBC4F3391}"/>
              </a:ext>
            </a:extLst>
          </p:cNvPr>
          <p:cNvSpPr/>
          <p:nvPr/>
        </p:nvSpPr>
        <p:spPr>
          <a:xfrm rot="5400000">
            <a:off x="4891431" y="2537294"/>
            <a:ext cx="318037" cy="26056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Dreieck 40">
            <a:extLst>
              <a:ext uri="{FF2B5EF4-FFF2-40B4-BE49-F238E27FC236}">
                <a16:creationId xmlns:a16="http://schemas.microsoft.com/office/drawing/2014/main" id="{A6990010-EF7C-767D-D444-64430F303E64}"/>
              </a:ext>
            </a:extLst>
          </p:cNvPr>
          <p:cNvSpPr/>
          <p:nvPr/>
        </p:nvSpPr>
        <p:spPr>
          <a:xfrm rot="5400000">
            <a:off x="7328343" y="2537294"/>
            <a:ext cx="318037" cy="26056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Dreieck 41">
            <a:extLst>
              <a:ext uri="{FF2B5EF4-FFF2-40B4-BE49-F238E27FC236}">
                <a16:creationId xmlns:a16="http://schemas.microsoft.com/office/drawing/2014/main" id="{8AF9230E-4EA8-0755-0D3C-164AE26B68D7}"/>
              </a:ext>
            </a:extLst>
          </p:cNvPr>
          <p:cNvSpPr/>
          <p:nvPr/>
        </p:nvSpPr>
        <p:spPr>
          <a:xfrm rot="5400000">
            <a:off x="9235898" y="2537294"/>
            <a:ext cx="318037" cy="26056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3">
            <a:extLst>
              <a:ext uri="{FF2B5EF4-FFF2-40B4-BE49-F238E27FC236}">
                <a16:creationId xmlns:a16="http://schemas.microsoft.com/office/drawing/2014/main" id="{AC6128D1-6D90-20AE-94D7-2B9BF45555A1}"/>
              </a:ext>
            </a:extLst>
          </p:cNvPr>
          <p:cNvSpPr>
            <a:spLocks noGrp="1"/>
          </p:cNvSpPr>
          <p:nvPr>
            <p:ph type="ftr" sz="quarter" idx="16"/>
          </p:nvPr>
        </p:nvSpPr>
        <p:spPr>
          <a:xfrm>
            <a:off x="1039025" y="6401331"/>
            <a:ext cx="4444200" cy="365125"/>
          </a:xfrm>
        </p:spPr>
        <p:txBody>
          <a:bodyPr/>
          <a:lstStyle/>
          <a:p>
            <a:r>
              <a:rPr lang="de-DE" dirty="0"/>
              <a:t>AUSBLICK AUF NÄCHSTE SCHRITTE</a:t>
            </a:r>
          </a:p>
          <a:p>
            <a:endParaRPr lang="de-DE" dirty="0"/>
          </a:p>
        </p:txBody>
      </p:sp>
    </p:spTree>
    <p:extLst>
      <p:ext uri="{BB962C8B-B14F-4D97-AF65-F5344CB8AC3E}">
        <p14:creationId xmlns:p14="http://schemas.microsoft.com/office/powerpoint/2010/main" val="10614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17" descr="Ein Bild, das Handschrift, Tafel, Text, Kreide enthält.&#10;&#10;Automatisch generierte Beschreibung">
            <a:extLst>
              <a:ext uri="{FF2B5EF4-FFF2-40B4-BE49-F238E27FC236}">
                <a16:creationId xmlns:a16="http://schemas.microsoft.com/office/drawing/2014/main" id="{5551DE69-31F8-369F-9ABC-CABCD0287B6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29" b="29"/>
          <a:stretch/>
        </p:blipFill>
        <p:spPr/>
      </p:pic>
      <p:sp>
        <p:nvSpPr>
          <p:cNvPr id="3" name="Textplatzhalter 2">
            <a:extLst>
              <a:ext uri="{FF2B5EF4-FFF2-40B4-BE49-F238E27FC236}">
                <a16:creationId xmlns:a16="http://schemas.microsoft.com/office/drawing/2014/main" id="{AD3BDAD3-8C25-8FB2-E8BB-E82B7156C1A3}"/>
              </a:ext>
            </a:extLst>
          </p:cNvPr>
          <p:cNvSpPr>
            <a:spLocks noGrp="1"/>
          </p:cNvSpPr>
          <p:nvPr>
            <p:ph type="body" sz="quarter" idx="12"/>
          </p:nvPr>
        </p:nvSpPr>
        <p:spPr>
          <a:xfrm>
            <a:off x="3288113" y="2382716"/>
            <a:ext cx="8280000" cy="3602160"/>
          </a:xfrm>
        </p:spPr>
        <p:txBody>
          <a:bodyPr/>
          <a:lstStyle/>
          <a:p>
            <a:r>
              <a:rPr lang="de-DE" sz="2000" dirty="0"/>
              <a:t>Grundlagen</a:t>
            </a:r>
          </a:p>
          <a:p>
            <a:pPr lvl="1">
              <a:buFont typeface="Symbol" panose="05050102010706020507" pitchFamily="18" charset="2"/>
              <a:buChar char="-"/>
            </a:pPr>
            <a:r>
              <a:rPr lang="de-DE" sz="2000" dirty="0"/>
              <a:t>Prozess der Gefährdungsbeurteilung </a:t>
            </a:r>
          </a:p>
          <a:p>
            <a:pPr lvl="1">
              <a:buFont typeface="Symbol" panose="05050102010706020507" pitchFamily="18" charset="2"/>
              <a:buChar char="-"/>
            </a:pPr>
            <a:r>
              <a:rPr lang="de-DE" sz="2000" dirty="0"/>
              <a:t>Fragebogen &amp; Auswertungsempfehlungen</a:t>
            </a:r>
          </a:p>
          <a:p>
            <a:pPr lvl="1">
              <a:buFont typeface="Symbol" panose="05050102010706020507" pitchFamily="18" charset="2"/>
              <a:buChar char="-"/>
            </a:pPr>
            <a:r>
              <a:rPr lang="de-DE" sz="2000" dirty="0"/>
              <a:t>Auswertungsbeispiel</a:t>
            </a:r>
          </a:p>
          <a:p>
            <a:r>
              <a:rPr lang="de-DE" sz="2000" dirty="0"/>
              <a:t>Ergebnisse </a:t>
            </a:r>
          </a:p>
          <a:p>
            <a:pPr lvl="1">
              <a:buFont typeface="Symbol" panose="05050102010706020507" pitchFamily="18" charset="2"/>
              <a:buChar char="-"/>
            </a:pPr>
            <a:r>
              <a:rPr lang="de-DE" sz="2000" dirty="0"/>
              <a:t>Eckdaten der Befragung </a:t>
            </a:r>
          </a:p>
          <a:p>
            <a:pPr lvl="1">
              <a:buFont typeface="Symbol" panose="05050102010706020507" pitchFamily="18" charset="2"/>
              <a:buChar char="-"/>
            </a:pPr>
            <a:r>
              <a:rPr lang="de-DE" sz="2000" dirty="0"/>
              <a:t>Unser Schulergebnis</a:t>
            </a:r>
          </a:p>
          <a:p>
            <a:r>
              <a:rPr lang="de-DE" sz="2000" dirty="0"/>
              <a:t>Ausblick auf nächste Schritte</a:t>
            </a:r>
          </a:p>
        </p:txBody>
      </p:sp>
    </p:spTree>
    <p:extLst>
      <p:ext uri="{BB962C8B-B14F-4D97-AF65-F5344CB8AC3E}">
        <p14:creationId xmlns:p14="http://schemas.microsoft.com/office/powerpoint/2010/main" val="424244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17" descr="Ein Bild, das Handschrift, Tafel, Text, Kreide enthält.&#10;&#10;Automatisch generierte Beschreibung">
            <a:extLst>
              <a:ext uri="{FF2B5EF4-FFF2-40B4-BE49-F238E27FC236}">
                <a16:creationId xmlns:a16="http://schemas.microsoft.com/office/drawing/2014/main" id="{8D1CD0AA-1B75-A609-B046-E799C064F090}"/>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0"/>
            <a:ext cx="12192000" cy="5121275"/>
          </a:xfrm>
        </p:spPr>
      </p:pic>
      <p:sp>
        <p:nvSpPr>
          <p:cNvPr id="3" name="Textplatzhalter 2">
            <a:extLst>
              <a:ext uri="{FF2B5EF4-FFF2-40B4-BE49-F238E27FC236}">
                <a16:creationId xmlns:a16="http://schemas.microsoft.com/office/drawing/2014/main" id="{9D568846-B796-DC88-747F-DC452076CD8F}"/>
              </a:ext>
            </a:extLst>
          </p:cNvPr>
          <p:cNvSpPr>
            <a:spLocks noGrp="1"/>
          </p:cNvSpPr>
          <p:nvPr>
            <p:ph type="body" sz="quarter" idx="10"/>
          </p:nvPr>
        </p:nvSpPr>
        <p:spPr/>
        <p:txBody>
          <a:bodyPr/>
          <a:lstStyle/>
          <a:p>
            <a:pPr>
              <a:spcAft>
                <a:spcPts val="600"/>
              </a:spcAft>
            </a:pPr>
            <a:r>
              <a:rPr kumimoji="0" lang="de-DE" sz="1100" b="1" i="0" u="none" strike="noStrike" kern="1200" cap="none" spc="0" normalizeH="0" baseline="0" noProof="0" dirty="0" err="1">
                <a:ln>
                  <a:noFill/>
                </a:ln>
                <a:solidFill>
                  <a:srgbClr val="000000"/>
                </a:solidFill>
                <a:effectLst/>
                <a:uLnTx/>
                <a:uFillTx/>
                <a:latin typeface="Arial"/>
                <a:ea typeface="+mn-ea"/>
                <a:cs typeface="+mn-cs"/>
              </a:rPr>
              <a:t>Ansprechpartner:in</a:t>
            </a:r>
            <a:r>
              <a:rPr kumimoji="0" lang="de-DE" sz="1100" b="1" i="0" u="none" strike="noStrike" kern="1200" cap="none" spc="0" normalizeH="0" baseline="0" noProof="0" dirty="0">
                <a:ln>
                  <a:noFill/>
                </a:ln>
                <a:solidFill>
                  <a:srgbClr val="000000"/>
                </a:solidFill>
                <a:effectLst/>
                <a:uLnTx/>
                <a:uFillTx/>
                <a:latin typeface="Arial"/>
                <a:ea typeface="+mn-ea"/>
                <a:cs typeface="+mn-cs"/>
              </a:rPr>
              <a:t> B·A·D GmbH:</a:t>
            </a:r>
          </a:p>
          <a:p>
            <a:pPr>
              <a:spcAft>
                <a:spcPts val="600"/>
              </a:spcAft>
            </a:pPr>
            <a:r>
              <a:rPr lang="de-DE" sz="1100" dirty="0"/>
              <a:t>Sophia Sümmermann</a:t>
            </a:r>
            <a:br>
              <a:rPr lang="de-DE" sz="1100" dirty="0"/>
            </a:br>
            <a:r>
              <a:rPr lang="de-DE" sz="1100" dirty="0"/>
              <a:t>E-Mail: schulbetreuung-muenster@bad-gmbh.de</a:t>
            </a:r>
          </a:p>
          <a:p>
            <a:pPr>
              <a:spcAft>
                <a:spcPts val="600"/>
              </a:spcAft>
            </a:pPr>
            <a:endParaRPr lang="de-DE" sz="1100" dirty="0"/>
          </a:p>
        </p:txBody>
      </p:sp>
      <p:sp>
        <p:nvSpPr>
          <p:cNvPr id="4" name="Textplatzhalter 3">
            <a:extLst>
              <a:ext uri="{FF2B5EF4-FFF2-40B4-BE49-F238E27FC236}">
                <a16:creationId xmlns:a16="http://schemas.microsoft.com/office/drawing/2014/main" id="{1D467BA8-5A39-B0E5-F652-1FACF7C70865}"/>
              </a:ext>
            </a:extLst>
          </p:cNvPr>
          <p:cNvSpPr>
            <a:spLocks noGrp="1"/>
          </p:cNvSpPr>
          <p:nvPr>
            <p:ph type="body" sz="quarter" idx="13"/>
          </p:nvPr>
        </p:nvSpPr>
        <p:spPr/>
        <p:txBody>
          <a:bodyPr/>
          <a:lstStyle/>
          <a:p>
            <a:r>
              <a:rPr lang="de-DE" dirty="0"/>
              <a:t>01/2025, Version 1.0</a:t>
            </a:r>
          </a:p>
        </p:txBody>
      </p:sp>
      <p:sp>
        <p:nvSpPr>
          <p:cNvPr id="5" name="Textfeld 4">
            <a:extLst>
              <a:ext uri="{FF2B5EF4-FFF2-40B4-BE49-F238E27FC236}">
                <a16:creationId xmlns:a16="http://schemas.microsoft.com/office/drawing/2014/main" id="{E695AACB-4B65-CFFB-21E1-A08918743C2A}"/>
              </a:ext>
            </a:extLst>
          </p:cNvPr>
          <p:cNvSpPr txBox="1"/>
          <p:nvPr/>
        </p:nvSpPr>
        <p:spPr>
          <a:xfrm>
            <a:off x="0" y="1832529"/>
            <a:ext cx="12192000" cy="1456216"/>
          </a:xfrm>
          <a:prstGeom prst="rect">
            <a:avLst/>
          </a:prstGeom>
          <a:noFill/>
          <a:effectLst>
            <a:outerShdw blurRad="304274" dist="38100" dir="2700000" algn="tl" rotWithShape="0">
              <a:prstClr val="black"/>
            </a:outerShdw>
          </a:effectLst>
        </p:spPr>
        <p:txBody>
          <a:bodyPr wrap="square" lIns="0" tIns="0" rIns="0" bIns="0" rtlCol="0" anchor="ctr" anchorCtr="0">
            <a:noAutofit/>
          </a:bodyPr>
          <a:lstStyle/>
          <a:p>
            <a:pPr algn="ctr"/>
            <a:r>
              <a:rPr lang="de-DE" sz="3500" b="1" dirty="0">
                <a:solidFill>
                  <a:schemeClr val="bg2"/>
                </a:solidFill>
                <a:latin typeface="Arial" panose="020B0604020202020204" pitchFamily="34" charset="0"/>
                <a:cs typeface="Arial" panose="020B0604020202020204" pitchFamily="34" charset="0"/>
              </a:rPr>
              <a:t>Vielen Dank für </a:t>
            </a:r>
          </a:p>
          <a:p>
            <a:pPr algn="ctr"/>
            <a:r>
              <a:rPr lang="de-DE" sz="3500" b="1" dirty="0">
                <a:solidFill>
                  <a:schemeClr val="bg2"/>
                </a:solidFill>
                <a:latin typeface="Arial" panose="020B0604020202020204" pitchFamily="34" charset="0"/>
                <a:cs typeface="Arial" panose="020B0604020202020204" pitchFamily="34" charset="0"/>
              </a:rPr>
              <a:t>Ihre Aufmerksamkeit.</a:t>
            </a:r>
          </a:p>
        </p:txBody>
      </p:sp>
    </p:spTree>
    <p:extLst>
      <p:ext uri="{BB962C8B-B14F-4D97-AF65-F5344CB8AC3E}">
        <p14:creationId xmlns:p14="http://schemas.microsoft.com/office/powerpoint/2010/main" val="392393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11" descr="Ein Bild, das Buch, Ordner enthält.&#10;&#10;Automatisch generierte Beschreibung">
            <a:extLst>
              <a:ext uri="{FF2B5EF4-FFF2-40B4-BE49-F238E27FC236}">
                <a16:creationId xmlns:a16="http://schemas.microsoft.com/office/drawing/2014/main" id="{F27CBA94-B214-7808-17DD-963C97FF5B8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p:pic>
      <p:sp>
        <p:nvSpPr>
          <p:cNvPr id="11" name="Freihandform 10">
            <a:extLst>
              <a:ext uri="{FF2B5EF4-FFF2-40B4-BE49-F238E27FC236}">
                <a16:creationId xmlns:a16="http://schemas.microsoft.com/office/drawing/2014/main" id="{F98EE66D-B589-B449-4BE9-8761490E4F9F}"/>
              </a:ext>
            </a:extLst>
          </p:cNvPr>
          <p:cNvSpPr/>
          <p:nvPr/>
        </p:nvSpPr>
        <p:spPr>
          <a:xfrm rot="10800000" flipH="1">
            <a:off x="1840995" y="0"/>
            <a:ext cx="10356964" cy="1133855"/>
          </a:xfrm>
          <a:custGeom>
            <a:avLst/>
            <a:gdLst>
              <a:gd name="connsiteX0" fmla="*/ 2386654 w 8356600"/>
              <a:gd name="connsiteY0" fmla="*/ 0 h 4940300"/>
              <a:gd name="connsiteX1" fmla="*/ 8356600 w 8356600"/>
              <a:gd name="connsiteY1" fmla="*/ 0 h 4940300"/>
              <a:gd name="connsiteX2" fmla="*/ 8356600 w 8356600"/>
              <a:gd name="connsiteY2" fmla="*/ 4940300 h 4940300"/>
              <a:gd name="connsiteX3" fmla="*/ 0 w 8356600"/>
              <a:gd name="connsiteY3" fmla="*/ 4940300 h 4940300"/>
              <a:gd name="connsiteX4" fmla="*/ 0 w 8356600"/>
              <a:gd name="connsiteY4" fmla="*/ 2386692 h 4940300"/>
              <a:gd name="connsiteX5" fmla="*/ 2142668 w 8356600"/>
              <a:gd name="connsiteY5" fmla="*/ 12320 h 4940300"/>
              <a:gd name="connsiteX6" fmla="*/ 2386654 w 8356600"/>
              <a:gd name="connsiteY6" fmla="*/ 0 h 4940300"/>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0 w 8356600"/>
              <a:gd name="connsiteY4" fmla="*/ 2386692 h 4953363"/>
              <a:gd name="connsiteX5" fmla="*/ 2142668 w 8356600"/>
              <a:gd name="connsiteY5" fmla="*/ 12320 h 4953363"/>
              <a:gd name="connsiteX6" fmla="*/ 2386654 w 8356600"/>
              <a:gd name="connsiteY6"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465349 w 8435295"/>
              <a:gd name="connsiteY0" fmla="*/ 0 h 4953363"/>
              <a:gd name="connsiteX1" fmla="*/ 8435295 w 8435295"/>
              <a:gd name="connsiteY1" fmla="*/ 0 h 4953363"/>
              <a:gd name="connsiteX2" fmla="*/ 8435295 w 8435295"/>
              <a:gd name="connsiteY2" fmla="*/ 4940300 h 4953363"/>
              <a:gd name="connsiteX3" fmla="*/ 1136786 w 8435295"/>
              <a:gd name="connsiteY3" fmla="*/ 4953363 h 4953363"/>
              <a:gd name="connsiteX4" fmla="*/ 558029 w 8435295"/>
              <a:gd name="connsiteY4" fmla="*/ 3888739 h 4953363"/>
              <a:gd name="connsiteX5" fmla="*/ 78695 w 8435295"/>
              <a:gd name="connsiteY5" fmla="*/ 2386692 h 4953363"/>
              <a:gd name="connsiteX6" fmla="*/ 2221363 w 8435295"/>
              <a:gd name="connsiteY6" fmla="*/ 12320 h 4953363"/>
              <a:gd name="connsiteX7" fmla="*/ 2465349 w 8435295"/>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2386654 w 8356600"/>
              <a:gd name="connsiteY0" fmla="*/ 0 h 4953363"/>
              <a:gd name="connsiteX1" fmla="*/ 8356600 w 8356600"/>
              <a:gd name="connsiteY1" fmla="*/ 0 h 4953363"/>
              <a:gd name="connsiteX2" fmla="*/ 8356600 w 8356600"/>
              <a:gd name="connsiteY2" fmla="*/ 4940300 h 4953363"/>
              <a:gd name="connsiteX3" fmla="*/ 1058091 w 8356600"/>
              <a:gd name="connsiteY3" fmla="*/ 4953363 h 4953363"/>
              <a:gd name="connsiteX4" fmla="*/ 479334 w 8356600"/>
              <a:gd name="connsiteY4" fmla="*/ 3888739 h 4953363"/>
              <a:gd name="connsiteX5" fmla="*/ 0 w 8356600"/>
              <a:gd name="connsiteY5" fmla="*/ 2386692 h 4953363"/>
              <a:gd name="connsiteX6" fmla="*/ 2142668 w 8356600"/>
              <a:gd name="connsiteY6" fmla="*/ 12320 h 4953363"/>
              <a:gd name="connsiteX7" fmla="*/ 2386654 w 8356600"/>
              <a:gd name="connsiteY7" fmla="*/ 0 h 4953363"/>
              <a:gd name="connsiteX0" fmla="*/ 8356600 w 8448040"/>
              <a:gd name="connsiteY0" fmla="*/ 4940300 h 5031740"/>
              <a:gd name="connsiteX1" fmla="*/ 1058091 w 8448040"/>
              <a:gd name="connsiteY1" fmla="*/ 4953363 h 5031740"/>
              <a:gd name="connsiteX2" fmla="*/ 479334 w 8448040"/>
              <a:gd name="connsiteY2" fmla="*/ 3888739 h 5031740"/>
              <a:gd name="connsiteX3" fmla="*/ 0 w 8448040"/>
              <a:gd name="connsiteY3" fmla="*/ 2386692 h 5031740"/>
              <a:gd name="connsiteX4" fmla="*/ 2142668 w 8448040"/>
              <a:gd name="connsiteY4" fmla="*/ 12320 h 5031740"/>
              <a:gd name="connsiteX5" fmla="*/ 2386654 w 8448040"/>
              <a:gd name="connsiteY5" fmla="*/ 0 h 5031740"/>
              <a:gd name="connsiteX6" fmla="*/ 8356600 w 8448040"/>
              <a:gd name="connsiteY6" fmla="*/ 0 h 5031740"/>
              <a:gd name="connsiteX7" fmla="*/ 8448040 w 8448040"/>
              <a:gd name="connsiteY7" fmla="*/ 5031740 h 5031740"/>
              <a:gd name="connsiteX0" fmla="*/ 8356600 w 8356600"/>
              <a:gd name="connsiteY0" fmla="*/ 4940300 h 4953363"/>
              <a:gd name="connsiteX1" fmla="*/ 1058091 w 8356600"/>
              <a:gd name="connsiteY1" fmla="*/ 4953363 h 4953363"/>
              <a:gd name="connsiteX2" fmla="*/ 479334 w 8356600"/>
              <a:gd name="connsiteY2" fmla="*/ 3888739 h 4953363"/>
              <a:gd name="connsiteX3" fmla="*/ 0 w 8356600"/>
              <a:gd name="connsiteY3" fmla="*/ 2386692 h 4953363"/>
              <a:gd name="connsiteX4" fmla="*/ 2142668 w 8356600"/>
              <a:gd name="connsiteY4" fmla="*/ 12320 h 4953363"/>
              <a:gd name="connsiteX5" fmla="*/ 2386654 w 8356600"/>
              <a:gd name="connsiteY5" fmla="*/ 0 h 4953363"/>
              <a:gd name="connsiteX6" fmla="*/ 8356600 w 8356600"/>
              <a:gd name="connsiteY6" fmla="*/ 0 h 4953363"/>
              <a:gd name="connsiteX0" fmla="*/ 1058091 w 8356600"/>
              <a:gd name="connsiteY0" fmla="*/ 4953363 h 4953363"/>
              <a:gd name="connsiteX1" fmla="*/ 479334 w 8356600"/>
              <a:gd name="connsiteY1" fmla="*/ 3888739 h 4953363"/>
              <a:gd name="connsiteX2" fmla="*/ 0 w 8356600"/>
              <a:gd name="connsiteY2" fmla="*/ 2386692 h 4953363"/>
              <a:gd name="connsiteX3" fmla="*/ 2142668 w 8356600"/>
              <a:gd name="connsiteY3" fmla="*/ 12320 h 4953363"/>
              <a:gd name="connsiteX4" fmla="*/ 2386654 w 8356600"/>
              <a:gd name="connsiteY4" fmla="*/ 0 h 4953363"/>
              <a:gd name="connsiteX5" fmla="*/ 8356600 w 8356600"/>
              <a:gd name="connsiteY5"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8546182"/>
              <a:gd name="connsiteY0" fmla="*/ 4953363 h 4953363"/>
              <a:gd name="connsiteX1" fmla="*/ 668916 w 8546182"/>
              <a:gd name="connsiteY1" fmla="*/ 3888739 h 4953363"/>
              <a:gd name="connsiteX2" fmla="*/ 189582 w 8546182"/>
              <a:gd name="connsiteY2" fmla="*/ 2386692 h 4953363"/>
              <a:gd name="connsiteX3" fmla="*/ 173869 w 8546182"/>
              <a:gd name="connsiteY3" fmla="*/ 2191596 h 4953363"/>
              <a:gd name="connsiteX4" fmla="*/ 2332250 w 8546182"/>
              <a:gd name="connsiteY4" fmla="*/ 12320 h 4953363"/>
              <a:gd name="connsiteX5" fmla="*/ 2576236 w 8546182"/>
              <a:gd name="connsiteY5" fmla="*/ 0 h 4953363"/>
              <a:gd name="connsiteX6" fmla="*/ 8546182 w 8546182"/>
              <a:gd name="connsiteY6" fmla="*/ 0 h 4953363"/>
              <a:gd name="connsiteX0" fmla="*/ 1247673 w 19750855"/>
              <a:gd name="connsiteY0" fmla="*/ 4971181 h 4971181"/>
              <a:gd name="connsiteX1" fmla="*/ 668916 w 19750855"/>
              <a:gd name="connsiteY1" fmla="*/ 3906557 h 4971181"/>
              <a:gd name="connsiteX2" fmla="*/ 189582 w 19750855"/>
              <a:gd name="connsiteY2" fmla="*/ 2404510 h 4971181"/>
              <a:gd name="connsiteX3" fmla="*/ 173869 w 19750855"/>
              <a:gd name="connsiteY3" fmla="*/ 2209414 h 4971181"/>
              <a:gd name="connsiteX4" fmla="*/ 2332250 w 19750855"/>
              <a:gd name="connsiteY4" fmla="*/ 30138 h 4971181"/>
              <a:gd name="connsiteX5" fmla="*/ 2576236 w 19750855"/>
              <a:gd name="connsiteY5" fmla="*/ 17818 h 4971181"/>
              <a:gd name="connsiteX6" fmla="*/ 19750855 w 19750855"/>
              <a:gd name="connsiteY6" fmla="*/ 0 h 4971181"/>
              <a:gd name="connsiteX0" fmla="*/ 1247673 w 19857738"/>
              <a:gd name="connsiteY0" fmla="*/ 4971181 h 4971181"/>
              <a:gd name="connsiteX1" fmla="*/ 668916 w 19857738"/>
              <a:gd name="connsiteY1" fmla="*/ 3906557 h 4971181"/>
              <a:gd name="connsiteX2" fmla="*/ 189582 w 19857738"/>
              <a:gd name="connsiteY2" fmla="*/ 2404510 h 4971181"/>
              <a:gd name="connsiteX3" fmla="*/ 173869 w 19857738"/>
              <a:gd name="connsiteY3" fmla="*/ 2209414 h 4971181"/>
              <a:gd name="connsiteX4" fmla="*/ 2332250 w 19857738"/>
              <a:gd name="connsiteY4" fmla="*/ 30138 h 4971181"/>
              <a:gd name="connsiteX5" fmla="*/ 2576236 w 19857738"/>
              <a:gd name="connsiteY5" fmla="*/ 17818 h 4971181"/>
              <a:gd name="connsiteX6" fmla="*/ 19857738 w 19857738"/>
              <a:gd name="connsiteY6" fmla="*/ 0 h 4971181"/>
              <a:gd name="connsiteX0" fmla="*/ 668916 w 19857738"/>
              <a:gd name="connsiteY0" fmla="*/ 3906557 h 3906556"/>
              <a:gd name="connsiteX1" fmla="*/ 189582 w 19857738"/>
              <a:gd name="connsiteY1" fmla="*/ 2404510 h 3906556"/>
              <a:gd name="connsiteX2" fmla="*/ 173869 w 19857738"/>
              <a:gd name="connsiteY2" fmla="*/ 2209414 h 3906556"/>
              <a:gd name="connsiteX3" fmla="*/ 2332250 w 19857738"/>
              <a:gd name="connsiteY3" fmla="*/ 30138 h 3906556"/>
              <a:gd name="connsiteX4" fmla="*/ 2576236 w 19857738"/>
              <a:gd name="connsiteY4" fmla="*/ 17818 h 3906556"/>
              <a:gd name="connsiteX5" fmla="*/ 19857738 w 19857738"/>
              <a:gd name="connsiteY5" fmla="*/ 0 h 3906556"/>
              <a:gd name="connsiteX0" fmla="*/ 189582 w 19857738"/>
              <a:gd name="connsiteY0" fmla="*/ 2404510 h 2404510"/>
              <a:gd name="connsiteX1" fmla="*/ 173869 w 19857738"/>
              <a:gd name="connsiteY1" fmla="*/ 2209414 h 2404510"/>
              <a:gd name="connsiteX2" fmla="*/ 2332250 w 19857738"/>
              <a:gd name="connsiteY2" fmla="*/ 30138 h 2404510"/>
              <a:gd name="connsiteX3" fmla="*/ 2576236 w 19857738"/>
              <a:gd name="connsiteY3" fmla="*/ 17818 h 2404510"/>
              <a:gd name="connsiteX4" fmla="*/ 19857738 w 19857738"/>
              <a:gd name="connsiteY4" fmla="*/ 0 h 2404510"/>
              <a:gd name="connsiteX0" fmla="*/ 1 w 19683870"/>
              <a:gd name="connsiteY0" fmla="*/ 2209414 h 2209414"/>
              <a:gd name="connsiteX1" fmla="*/ 2158382 w 19683870"/>
              <a:gd name="connsiteY1" fmla="*/ 30138 h 2209414"/>
              <a:gd name="connsiteX2" fmla="*/ 2402368 w 19683870"/>
              <a:gd name="connsiteY2" fmla="*/ 17818 h 2209414"/>
              <a:gd name="connsiteX3" fmla="*/ 19683870 w 19683870"/>
              <a:gd name="connsiteY3" fmla="*/ 0 h 2209414"/>
              <a:gd name="connsiteX0" fmla="*/ -1 w 19683868"/>
              <a:gd name="connsiteY0" fmla="*/ 2209414 h 2209414"/>
              <a:gd name="connsiteX1" fmla="*/ 2158380 w 19683868"/>
              <a:gd name="connsiteY1" fmla="*/ 30138 h 2209414"/>
              <a:gd name="connsiteX2" fmla="*/ 2402366 w 19683868"/>
              <a:gd name="connsiteY2" fmla="*/ 17818 h 2209414"/>
              <a:gd name="connsiteX3" fmla="*/ 19120830 w 19683868"/>
              <a:gd name="connsiteY3" fmla="*/ 2 h 2209414"/>
              <a:gd name="connsiteX4" fmla="*/ 19683868 w 19683868"/>
              <a:gd name="connsiteY4" fmla="*/ 0 h 2209414"/>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0" fmla="*/ -1 w 19120830"/>
              <a:gd name="connsiteY0" fmla="*/ 2209412 h 2209412"/>
              <a:gd name="connsiteX1" fmla="*/ 2158380 w 19120830"/>
              <a:gd name="connsiteY1" fmla="*/ 30136 h 2209412"/>
              <a:gd name="connsiteX2" fmla="*/ 2402366 w 19120830"/>
              <a:gd name="connsiteY2" fmla="*/ 17816 h 2209412"/>
              <a:gd name="connsiteX3" fmla="*/ 19120830 w 19120830"/>
              <a:gd name="connsiteY3" fmla="*/ 0 h 2209412"/>
              <a:gd name="connsiteX4" fmla="*/ -1 w 19120830"/>
              <a:gd name="connsiteY4" fmla="*/ 2209412 h 2209412"/>
              <a:gd name="connsiteX0" fmla="*/ 1 w 19120832"/>
              <a:gd name="connsiteY0" fmla="*/ 2209412 h 2209412"/>
              <a:gd name="connsiteX1" fmla="*/ 2158382 w 19120832"/>
              <a:gd name="connsiteY1" fmla="*/ 30136 h 2209412"/>
              <a:gd name="connsiteX2" fmla="*/ 2402368 w 19120832"/>
              <a:gd name="connsiteY2" fmla="*/ 17816 h 2209412"/>
              <a:gd name="connsiteX3" fmla="*/ 19120832 w 19120832"/>
              <a:gd name="connsiteY3" fmla="*/ 0 h 2209412"/>
              <a:gd name="connsiteX4" fmla="*/ 16500367 w 19120832"/>
              <a:gd name="connsiteY4" fmla="*/ 307054 h 2209412"/>
              <a:gd name="connsiteX5" fmla="*/ 1 w 19120832"/>
              <a:gd name="connsiteY5" fmla="*/ 2209412 h 2209412"/>
              <a:gd name="connsiteX0" fmla="*/ -1 w 19131836"/>
              <a:gd name="connsiteY0" fmla="*/ 2209412 h 2209412"/>
              <a:gd name="connsiteX1" fmla="*/ 2158380 w 19131836"/>
              <a:gd name="connsiteY1" fmla="*/ 30136 h 2209412"/>
              <a:gd name="connsiteX2" fmla="*/ 2402366 w 19131836"/>
              <a:gd name="connsiteY2" fmla="*/ 17816 h 2209412"/>
              <a:gd name="connsiteX3" fmla="*/ 19120830 w 19131836"/>
              <a:gd name="connsiteY3" fmla="*/ 0 h 2209412"/>
              <a:gd name="connsiteX4" fmla="*/ 19131836 w 19131836"/>
              <a:gd name="connsiteY4" fmla="*/ 2201374 h 2209412"/>
              <a:gd name="connsiteX5" fmla="*/ -1 w 19131836"/>
              <a:gd name="connsiteY5" fmla="*/ 2209412 h 220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1836" h="2209412">
                <a:moveTo>
                  <a:pt x="-1" y="2209412"/>
                </a:moveTo>
                <a:cubicBezTo>
                  <a:pt x="303669" y="174441"/>
                  <a:pt x="1757986" y="92499"/>
                  <a:pt x="2158380" y="30136"/>
                </a:cubicBezTo>
                <a:lnTo>
                  <a:pt x="2402366" y="17816"/>
                </a:lnTo>
                <a:lnTo>
                  <a:pt x="19120830" y="0"/>
                </a:lnTo>
                <a:cubicBezTo>
                  <a:pt x="19124499" y="733791"/>
                  <a:pt x="19128167" y="1467583"/>
                  <a:pt x="19131836" y="2201374"/>
                </a:cubicBezTo>
                <a:lnTo>
                  <a:pt x="-1" y="2209412"/>
                </a:lnTo>
                <a:close/>
              </a:path>
            </a:pathLst>
          </a:cu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7" name="Textplatzhalter 6">
            <a:extLst>
              <a:ext uri="{FF2B5EF4-FFF2-40B4-BE49-F238E27FC236}">
                <a16:creationId xmlns:a16="http://schemas.microsoft.com/office/drawing/2014/main" id="{724D501A-3487-5119-1CF4-FA65416C87E8}"/>
              </a:ext>
            </a:extLst>
          </p:cNvPr>
          <p:cNvSpPr>
            <a:spLocks noGrp="1"/>
          </p:cNvSpPr>
          <p:nvPr>
            <p:ph type="body" sz="quarter" idx="12"/>
          </p:nvPr>
        </p:nvSpPr>
        <p:spPr>
          <a:xfrm>
            <a:off x="2616200" y="-2"/>
            <a:ext cx="8951913" cy="1133857"/>
          </a:xfrm>
        </p:spPr>
        <p:txBody>
          <a:bodyPr/>
          <a:lstStyle/>
          <a:p>
            <a:r>
              <a:rPr lang="de-DE" dirty="0"/>
              <a:t>Grundlagen</a:t>
            </a:r>
          </a:p>
        </p:txBody>
      </p:sp>
      <p:pic>
        <p:nvPicPr>
          <p:cNvPr id="13" name="Grafik 12">
            <a:extLst>
              <a:ext uri="{FF2B5EF4-FFF2-40B4-BE49-F238E27FC236}">
                <a16:creationId xmlns:a16="http://schemas.microsoft.com/office/drawing/2014/main" id="{A694D66A-1CF1-C9DA-302D-7EB853026ECB}"/>
              </a:ext>
            </a:extLst>
          </p:cNvPr>
          <p:cNvPicPr>
            <a:picLocks noChangeAspect="1"/>
          </p:cNvPicPr>
          <p:nvPr/>
        </p:nvPicPr>
        <p:blipFill>
          <a:blip r:embed="rId3"/>
          <a:srcRect/>
          <a:stretch/>
        </p:blipFill>
        <p:spPr>
          <a:xfrm>
            <a:off x="10577513" y="6334503"/>
            <a:ext cx="977900" cy="259948"/>
          </a:xfrm>
          <a:prstGeom prst="rect">
            <a:avLst/>
          </a:prstGeom>
          <a:effectLst>
            <a:outerShdw blurRad="479540" dir="8100000" sx="99000" sy="99000" algn="tr" rotWithShape="0">
              <a:prstClr val="black">
                <a:alpha val="17765"/>
              </a:prstClr>
            </a:outerShdw>
          </a:effectLst>
        </p:spPr>
      </p:pic>
    </p:spTree>
    <p:extLst>
      <p:ext uri="{BB962C8B-B14F-4D97-AF65-F5344CB8AC3E}">
        <p14:creationId xmlns:p14="http://schemas.microsoft.com/office/powerpoint/2010/main" val="364102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2FB0E-30A2-49CF-E77D-477F2D490844}"/>
              </a:ext>
            </a:extLst>
          </p:cNvPr>
          <p:cNvSpPr>
            <a:spLocks noGrp="1"/>
          </p:cNvSpPr>
          <p:nvPr>
            <p:ph type="title"/>
          </p:nvPr>
        </p:nvSpPr>
        <p:spPr/>
        <p:txBody>
          <a:bodyPr/>
          <a:lstStyle/>
          <a:p>
            <a:r>
              <a:rPr lang="de-DE"/>
              <a:t>Ziel und Prozess der Gefährdungsbeurteilung</a:t>
            </a:r>
            <a:br>
              <a:rPr lang="de-DE"/>
            </a:br>
            <a:endParaRPr lang="de-DE"/>
          </a:p>
        </p:txBody>
      </p:sp>
      <p:sp>
        <p:nvSpPr>
          <p:cNvPr id="4" name="Fußzeilenplatzhalter 3">
            <a:extLst>
              <a:ext uri="{FF2B5EF4-FFF2-40B4-BE49-F238E27FC236}">
                <a16:creationId xmlns:a16="http://schemas.microsoft.com/office/drawing/2014/main" id="{17A90E00-0EBE-AC62-72B4-154DE698B27E}"/>
              </a:ext>
            </a:extLst>
          </p:cNvPr>
          <p:cNvSpPr>
            <a:spLocks noGrp="1"/>
          </p:cNvSpPr>
          <p:nvPr>
            <p:ph type="ftr" sz="quarter" idx="16"/>
          </p:nvPr>
        </p:nvSpPr>
        <p:spPr/>
        <p:txBody>
          <a:bodyPr/>
          <a:lstStyle/>
          <a:p>
            <a:r>
              <a:rPr lang="de-DE"/>
              <a:t>Grundlagen </a:t>
            </a:r>
          </a:p>
          <a:p>
            <a:endParaRPr lang="de-DE"/>
          </a:p>
        </p:txBody>
      </p:sp>
      <p:sp>
        <p:nvSpPr>
          <p:cNvPr id="5" name="Foliennummernplatzhalter 4">
            <a:extLst>
              <a:ext uri="{FF2B5EF4-FFF2-40B4-BE49-F238E27FC236}">
                <a16:creationId xmlns:a16="http://schemas.microsoft.com/office/drawing/2014/main" id="{D075246A-58F6-8713-5B5A-972EC31BC52E}"/>
              </a:ext>
            </a:extLst>
          </p:cNvPr>
          <p:cNvSpPr>
            <a:spLocks noGrp="1"/>
          </p:cNvSpPr>
          <p:nvPr>
            <p:ph type="sldNum" sz="quarter" idx="17"/>
          </p:nvPr>
        </p:nvSpPr>
        <p:spPr/>
        <p:txBody>
          <a:bodyPr/>
          <a:lstStyle/>
          <a:p>
            <a:fld id="{F0274B88-FEB4-5244-9CA8-ED417B5B3A51}" type="slidenum">
              <a:rPr lang="en-US" smtClean="0"/>
              <a:pPr/>
              <a:t>4</a:t>
            </a:fld>
            <a:endParaRPr lang="en-US"/>
          </a:p>
        </p:txBody>
      </p:sp>
      <p:sp>
        <p:nvSpPr>
          <p:cNvPr id="6" name="Textplatzhalter 5">
            <a:extLst>
              <a:ext uri="{FF2B5EF4-FFF2-40B4-BE49-F238E27FC236}">
                <a16:creationId xmlns:a16="http://schemas.microsoft.com/office/drawing/2014/main" id="{B3DABE55-D917-66CB-B719-50F8B1F4B2A3}"/>
              </a:ext>
            </a:extLst>
          </p:cNvPr>
          <p:cNvSpPr>
            <a:spLocks noGrp="1"/>
          </p:cNvSpPr>
          <p:nvPr>
            <p:ph type="body" sz="quarter" idx="18"/>
          </p:nvPr>
        </p:nvSpPr>
        <p:spPr>
          <a:xfrm>
            <a:off x="2642318" y="5060001"/>
            <a:ext cx="6902274" cy="850223"/>
          </a:xfrm>
          <a:solidFill>
            <a:schemeClr val="bg1">
              <a:lumMod val="20000"/>
              <a:lumOff val="80000"/>
            </a:schemeClr>
          </a:solidFill>
        </p:spPr>
        <p:txBody>
          <a:bodyPr lIns="288000" tIns="0" anchor="ctr" anchorCtr="0"/>
          <a:lstStyle/>
          <a:p>
            <a:pPr marL="0" indent="0">
              <a:buNone/>
            </a:pPr>
            <a:r>
              <a:rPr lang="de-DE" sz="1800">
                <a:effectLst/>
                <a:sym typeface="Wingdings" panose="05000000000000000000" pitchFamily="2" charset="2"/>
              </a:rPr>
              <a:t> </a:t>
            </a:r>
            <a:r>
              <a:rPr lang="de-DE" sz="1800"/>
              <a:t>Reduktion von psychischen Belastungen am Arbeitsplatz</a:t>
            </a:r>
            <a:br>
              <a:rPr lang="de-DE" sz="1800"/>
            </a:br>
            <a:r>
              <a:rPr lang="de-DE" sz="1800">
                <a:effectLst/>
                <a:sym typeface="Wingdings" panose="05000000000000000000" pitchFamily="2" charset="2"/>
              </a:rPr>
              <a:t> </a:t>
            </a:r>
            <a:r>
              <a:rPr lang="de-DE" sz="1800"/>
              <a:t>Erfüllung einer gesetzlichen Pflicht aus dem Arbeitsschutz</a:t>
            </a:r>
          </a:p>
        </p:txBody>
      </p:sp>
      <p:sp>
        <p:nvSpPr>
          <p:cNvPr id="25" name="Oval 24">
            <a:extLst>
              <a:ext uri="{FF2B5EF4-FFF2-40B4-BE49-F238E27FC236}">
                <a16:creationId xmlns:a16="http://schemas.microsoft.com/office/drawing/2014/main" id="{5F5C9892-6EB3-255F-7769-07D43A365B56}"/>
              </a:ext>
            </a:extLst>
          </p:cNvPr>
          <p:cNvSpPr/>
          <p:nvPr/>
        </p:nvSpPr>
        <p:spPr>
          <a:xfrm>
            <a:off x="5202313" y="2145856"/>
            <a:ext cx="1761492" cy="1761492"/>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FD3E1215-AB86-E705-C059-5C042F95133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385700" y="1329243"/>
            <a:ext cx="3394719" cy="3394719"/>
          </a:xfrm>
          <a:prstGeom prst="rect">
            <a:avLst/>
          </a:prstGeom>
        </p:spPr>
      </p:pic>
      <p:sp>
        <p:nvSpPr>
          <p:cNvPr id="27" name="Textfeld 16">
            <a:extLst>
              <a:ext uri="{FF2B5EF4-FFF2-40B4-BE49-F238E27FC236}">
                <a16:creationId xmlns:a16="http://schemas.microsoft.com/office/drawing/2014/main" id="{AD309F19-419F-645A-0E68-37FAC136D203}"/>
              </a:ext>
            </a:extLst>
          </p:cNvPr>
          <p:cNvSpPr txBox="1">
            <a:spLocks noChangeArrowheads="1"/>
          </p:cNvSpPr>
          <p:nvPr/>
        </p:nvSpPr>
        <p:spPr bwMode="auto">
          <a:xfrm>
            <a:off x="8007687" y="3166685"/>
            <a:ext cx="3785599" cy="3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r>
              <a:rPr lang="de-DE" sz="1800" b="0"/>
              <a:t>Gefährdungen beurteilen</a:t>
            </a:r>
          </a:p>
        </p:txBody>
      </p:sp>
      <p:sp>
        <p:nvSpPr>
          <p:cNvPr id="28" name="Textfeld 17">
            <a:extLst>
              <a:ext uri="{FF2B5EF4-FFF2-40B4-BE49-F238E27FC236}">
                <a16:creationId xmlns:a16="http://schemas.microsoft.com/office/drawing/2014/main" id="{107CA419-EF53-0150-EDF7-FD3D9F44BFF2}"/>
              </a:ext>
            </a:extLst>
          </p:cNvPr>
          <p:cNvSpPr txBox="1">
            <a:spLocks noChangeArrowheads="1"/>
          </p:cNvSpPr>
          <p:nvPr/>
        </p:nvSpPr>
        <p:spPr bwMode="auto">
          <a:xfrm>
            <a:off x="7818578" y="3956998"/>
            <a:ext cx="2796557" cy="3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r>
              <a:rPr lang="de-DE" sz="1800" b="0"/>
              <a:t>Maßnahmen festlegen</a:t>
            </a:r>
          </a:p>
        </p:txBody>
      </p:sp>
      <p:sp>
        <p:nvSpPr>
          <p:cNvPr id="29" name="Textfeld 18">
            <a:extLst>
              <a:ext uri="{FF2B5EF4-FFF2-40B4-BE49-F238E27FC236}">
                <a16:creationId xmlns:a16="http://schemas.microsoft.com/office/drawing/2014/main" id="{A8486D9C-4B26-7C7B-E978-003914C8D19B}"/>
              </a:ext>
            </a:extLst>
          </p:cNvPr>
          <p:cNvSpPr txBox="1">
            <a:spLocks noChangeArrowheads="1"/>
          </p:cNvSpPr>
          <p:nvPr/>
        </p:nvSpPr>
        <p:spPr bwMode="auto">
          <a:xfrm>
            <a:off x="1711355" y="3877571"/>
            <a:ext cx="2787400" cy="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pPr algn="r"/>
            <a:r>
              <a:rPr lang="de-DE" sz="1800" b="0"/>
              <a:t>Maßnahmen umsetzen</a:t>
            </a:r>
          </a:p>
        </p:txBody>
      </p:sp>
      <p:sp>
        <p:nvSpPr>
          <p:cNvPr id="30" name="Textfeld 14">
            <a:extLst>
              <a:ext uri="{FF2B5EF4-FFF2-40B4-BE49-F238E27FC236}">
                <a16:creationId xmlns:a16="http://schemas.microsoft.com/office/drawing/2014/main" id="{BD66644E-4E97-4FA3-522B-9B6D631FD28B}"/>
              </a:ext>
            </a:extLst>
          </p:cNvPr>
          <p:cNvSpPr txBox="1">
            <a:spLocks noChangeArrowheads="1"/>
          </p:cNvSpPr>
          <p:nvPr/>
        </p:nvSpPr>
        <p:spPr bwMode="auto">
          <a:xfrm>
            <a:off x="7581810" y="1386025"/>
            <a:ext cx="1596874" cy="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r>
              <a:rPr lang="de-DE" sz="1800" b="0"/>
              <a:t>Vorbereitung</a:t>
            </a:r>
          </a:p>
        </p:txBody>
      </p:sp>
      <p:sp>
        <p:nvSpPr>
          <p:cNvPr id="31" name="Textfeld 15">
            <a:extLst>
              <a:ext uri="{FF2B5EF4-FFF2-40B4-BE49-F238E27FC236}">
                <a16:creationId xmlns:a16="http://schemas.microsoft.com/office/drawing/2014/main" id="{16369103-18FD-6ED9-1BE1-642236A6FDF2}"/>
              </a:ext>
            </a:extLst>
          </p:cNvPr>
          <p:cNvSpPr txBox="1">
            <a:spLocks noChangeArrowheads="1"/>
          </p:cNvSpPr>
          <p:nvPr/>
        </p:nvSpPr>
        <p:spPr bwMode="auto">
          <a:xfrm>
            <a:off x="7818578" y="2162918"/>
            <a:ext cx="3202283" cy="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r>
              <a:rPr lang="de-DE" sz="1800" b="0"/>
              <a:t>Informationen ermitteln</a:t>
            </a:r>
          </a:p>
        </p:txBody>
      </p:sp>
      <p:sp>
        <p:nvSpPr>
          <p:cNvPr id="32" name="Textfeld 20">
            <a:extLst>
              <a:ext uri="{FF2B5EF4-FFF2-40B4-BE49-F238E27FC236}">
                <a16:creationId xmlns:a16="http://schemas.microsoft.com/office/drawing/2014/main" id="{46D1389B-D6AE-2B7D-BF47-52BB39EB19BD}"/>
              </a:ext>
            </a:extLst>
          </p:cNvPr>
          <p:cNvSpPr txBox="1">
            <a:spLocks noChangeArrowheads="1"/>
          </p:cNvSpPr>
          <p:nvPr/>
        </p:nvSpPr>
        <p:spPr bwMode="auto">
          <a:xfrm>
            <a:off x="1786026" y="1857837"/>
            <a:ext cx="2787400" cy="3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pPr algn="r"/>
            <a:r>
              <a:rPr lang="de-DE" sz="1800" b="0"/>
              <a:t>Aktualität prüfen</a:t>
            </a:r>
          </a:p>
        </p:txBody>
      </p:sp>
      <p:sp>
        <p:nvSpPr>
          <p:cNvPr id="33" name="Textfeld 19">
            <a:extLst>
              <a:ext uri="{FF2B5EF4-FFF2-40B4-BE49-F238E27FC236}">
                <a16:creationId xmlns:a16="http://schemas.microsoft.com/office/drawing/2014/main" id="{029389B8-FE1D-8865-C3DE-6C3B1CB3503C}"/>
              </a:ext>
            </a:extLst>
          </p:cNvPr>
          <p:cNvSpPr txBox="1">
            <a:spLocks noChangeArrowheads="1"/>
          </p:cNvSpPr>
          <p:nvPr/>
        </p:nvSpPr>
        <p:spPr bwMode="auto">
          <a:xfrm>
            <a:off x="2063192" y="3094021"/>
            <a:ext cx="2242084" cy="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72000">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pPr algn="r"/>
            <a:r>
              <a:rPr lang="de-DE" sz="1800" b="0" dirty="0"/>
              <a:t>Wirksamkeit ermitteln</a:t>
            </a:r>
          </a:p>
        </p:txBody>
      </p:sp>
      <p:sp>
        <p:nvSpPr>
          <p:cNvPr id="34" name="Textfeld 15">
            <a:extLst>
              <a:ext uri="{FF2B5EF4-FFF2-40B4-BE49-F238E27FC236}">
                <a16:creationId xmlns:a16="http://schemas.microsoft.com/office/drawing/2014/main" id="{097A81A3-1384-1BA9-6C5D-4F739BF4D124}"/>
              </a:ext>
            </a:extLst>
          </p:cNvPr>
          <p:cNvSpPr txBox="1">
            <a:spLocks noChangeArrowheads="1"/>
          </p:cNvSpPr>
          <p:nvPr/>
        </p:nvSpPr>
        <p:spPr bwMode="auto">
          <a:xfrm>
            <a:off x="5247219" y="2709554"/>
            <a:ext cx="1671680" cy="63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chemeClr val="tx1"/>
                </a:solidFill>
                <a:latin typeface="Arial" charset="0"/>
                <a:ea typeface="ＭＳ Ｐゴシック" pitchFamily="34" charset="-128"/>
              </a:defRPr>
            </a:lvl1pPr>
            <a:lvl2pPr marL="742950" indent="-285750">
              <a:defRPr kumimoji="1" sz="2000" b="1">
                <a:solidFill>
                  <a:schemeClr val="tx1"/>
                </a:solidFill>
                <a:latin typeface="Arial" charset="0"/>
                <a:ea typeface="ＭＳ Ｐゴシック" pitchFamily="34" charset="-128"/>
              </a:defRPr>
            </a:lvl2pPr>
            <a:lvl3pPr marL="1143000" indent="-228600">
              <a:defRPr kumimoji="1" sz="2000" b="1">
                <a:solidFill>
                  <a:schemeClr val="tx1"/>
                </a:solidFill>
                <a:latin typeface="Arial" charset="0"/>
                <a:ea typeface="ＭＳ Ｐゴシック" pitchFamily="34" charset="-128"/>
              </a:defRPr>
            </a:lvl3pPr>
            <a:lvl4pPr marL="1600200" indent="-228600">
              <a:defRPr kumimoji="1" sz="2000" b="1">
                <a:solidFill>
                  <a:schemeClr val="tx1"/>
                </a:solidFill>
                <a:latin typeface="Arial" charset="0"/>
                <a:ea typeface="ＭＳ Ｐゴシック" pitchFamily="34" charset="-128"/>
              </a:defRPr>
            </a:lvl4pPr>
            <a:lvl5pPr marL="2057400" indent="-228600">
              <a:defRPr kumimoji="1" sz="2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pitchFamily="34" charset="-128"/>
              </a:defRPr>
            </a:lvl9pPr>
          </a:lstStyle>
          <a:p>
            <a:pPr algn="ctr"/>
            <a:r>
              <a:rPr lang="de-DE"/>
              <a:t>Gefährdungs-</a:t>
            </a:r>
          </a:p>
          <a:p>
            <a:pPr algn="ctr"/>
            <a:r>
              <a:rPr lang="de-DE"/>
              <a:t>beurteilung</a:t>
            </a:r>
          </a:p>
        </p:txBody>
      </p:sp>
      <p:sp>
        <p:nvSpPr>
          <p:cNvPr id="35" name="Freihandform 34">
            <a:extLst>
              <a:ext uri="{FF2B5EF4-FFF2-40B4-BE49-F238E27FC236}">
                <a16:creationId xmlns:a16="http://schemas.microsoft.com/office/drawing/2014/main" id="{E0720E36-E54D-C8D2-37A5-5362524649E2}"/>
              </a:ext>
            </a:extLst>
          </p:cNvPr>
          <p:cNvSpPr/>
          <p:nvPr/>
        </p:nvSpPr>
        <p:spPr>
          <a:xfrm>
            <a:off x="7277021" y="3475655"/>
            <a:ext cx="3338114"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reihandform 35">
            <a:extLst>
              <a:ext uri="{FF2B5EF4-FFF2-40B4-BE49-F238E27FC236}">
                <a16:creationId xmlns:a16="http://schemas.microsoft.com/office/drawing/2014/main" id="{11B03BF4-FEAB-5E5D-5ED5-52FBD19B345B}"/>
              </a:ext>
            </a:extLst>
          </p:cNvPr>
          <p:cNvSpPr/>
          <p:nvPr/>
        </p:nvSpPr>
        <p:spPr>
          <a:xfrm>
            <a:off x="7277020" y="2478040"/>
            <a:ext cx="2944552"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36">
            <a:extLst>
              <a:ext uri="{FF2B5EF4-FFF2-40B4-BE49-F238E27FC236}">
                <a16:creationId xmlns:a16="http://schemas.microsoft.com/office/drawing/2014/main" id="{D95E745E-6A47-6906-7E6D-90CB46EEA976}"/>
              </a:ext>
            </a:extLst>
          </p:cNvPr>
          <p:cNvSpPr/>
          <p:nvPr/>
        </p:nvSpPr>
        <p:spPr>
          <a:xfrm>
            <a:off x="6625169" y="4281618"/>
            <a:ext cx="3490615"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37">
            <a:extLst>
              <a:ext uri="{FF2B5EF4-FFF2-40B4-BE49-F238E27FC236}">
                <a16:creationId xmlns:a16="http://schemas.microsoft.com/office/drawing/2014/main" id="{7A42401A-F4CE-9A80-9A9C-0BDCC166065B}"/>
              </a:ext>
            </a:extLst>
          </p:cNvPr>
          <p:cNvSpPr/>
          <p:nvPr/>
        </p:nvSpPr>
        <p:spPr>
          <a:xfrm>
            <a:off x="2050334" y="4184582"/>
            <a:ext cx="3394719"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a:extLst>
              <a:ext uri="{FF2B5EF4-FFF2-40B4-BE49-F238E27FC236}">
                <a16:creationId xmlns:a16="http://schemas.microsoft.com/office/drawing/2014/main" id="{975988CD-818D-C2E8-B555-4084C7774169}"/>
              </a:ext>
            </a:extLst>
          </p:cNvPr>
          <p:cNvSpPr/>
          <p:nvPr/>
        </p:nvSpPr>
        <p:spPr>
          <a:xfrm>
            <a:off x="1944547" y="3425494"/>
            <a:ext cx="2425118"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a:extLst>
              <a:ext uri="{FF2B5EF4-FFF2-40B4-BE49-F238E27FC236}">
                <a16:creationId xmlns:a16="http://schemas.microsoft.com/office/drawing/2014/main" id="{B49FDF93-C46C-CA65-E1AF-BBA92B5386B1}"/>
              </a:ext>
            </a:extLst>
          </p:cNvPr>
          <p:cNvSpPr/>
          <p:nvPr/>
        </p:nvSpPr>
        <p:spPr>
          <a:xfrm>
            <a:off x="2766349" y="2177073"/>
            <a:ext cx="2275115"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40">
            <a:extLst>
              <a:ext uri="{FF2B5EF4-FFF2-40B4-BE49-F238E27FC236}">
                <a16:creationId xmlns:a16="http://schemas.microsoft.com/office/drawing/2014/main" id="{B1D84BEB-7E1A-0F44-ECF3-526F7C69DB22}"/>
              </a:ext>
            </a:extLst>
          </p:cNvPr>
          <p:cNvSpPr/>
          <p:nvPr/>
        </p:nvSpPr>
        <p:spPr>
          <a:xfrm>
            <a:off x="6226301" y="1710645"/>
            <a:ext cx="2764553" cy="460441"/>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 name="connsiteX0" fmla="*/ 0 w 291132"/>
              <a:gd name="connsiteY0" fmla="*/ 0 h 475652"/>
              <a:gd name="connsiteX1" fmla="*/ 64792 w 291132"/>
              <a:gd name="connsiteY1" fmla="*/ 2373 h 475652"/>
              <a:gd name="connsiteX2" fmla="*/ 291132 w 291132"/>
              <a:gd name="connsiteY2" fmla="*/ 0 h 475652"/>
              <a:gd name="connsiteX3" fmla="*/ 291132 w 291132"/>
              <a:gd name="connsiteY3" fmla="*/ 475652 h 475652"/>
              <a:gd name="connsiteX4" fmla="*/ 0 w 291132"/>
              <a:gd name="connsiteY4" fmla="*/ 475652 h 475652"/>
              <a:gd name="connsiteX0" fmla="*/ 64792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65841 w 291132"/>
              <a:gd name="connsiteY0" fmla="*/ 2373 h 475652"/>
              <a:gd name="connsiteX1" fmla="*/ 291132 w 291132"/>
              <a:gd name="connsiteY1" fmla="*/ 0 h 475652"/>
              <a:gd name="connsiteX2" fmla="*/ 291132 w 291132"/>
              <a:gd name="connsiteY2" fmla="*/ 475652 h 475652"/>
              <a:gd name="connsiteX3" fmla="*/ 0 w 291132"/>
              <a:gd name="connsiteY3" fmla="*/ 475652 h 475652"/>
              <a:gd name="connsiteX0" fmla="*/ 291132 w 291132"/>
              <a:gd name="connsiteY0" fmla="*/ 0 h 475652"/>
              <a:gd name="connsiteX1" fmla="*/ 291132 w 291132"/>
              <a:gd name="connsiteY1" fmla="*/ 475652 h 475652"/>
              <a:gd name="connsiteX2" fmla="*/ 0 w 291132"/>
              <a:gd name="connsiteY2" fmla="*/ 475652 h 475652"/>
              <a:gd name="connsiteX0" fmla="*/ 291132 w 291132"/>
              <a:gd name="connsiteY0" fmla="*/ 0 h 0"/>
              <a:gd name="connsiteX1" fmla="*/ 0 w 291132"/>
              <a:gd name="connsiteY1" fmla="*/ 0 h 0"/>
            </a:gdLst>
            <a:ahLst/>
            <a:cxnLst>
              <a:cxn ang="0">
                <a:pos x="connsiteX0" y="connsiteY0"/>
              </a:cxn>
              <a:cxn ang="0">
                <a:pos x="connsiteX1" y="connsiteY1"/>
              </a:cxn>
            </a:cxnLst>
            <a:rect l="l" t="t" r="r" b="b"/>
            <a:pathLst>
              <a:path w="291132">
                <a:moveTo>
                  <a:pt x="291132" y="0"/>
                </a:moveTo>
                <a:lnTo>
                  <a:pt x="0" y="0"/>
                </a:lnTo>
              </a:path>
            </a:pathLst>
          </a:custGeom>
          <a:noFill/>
          <a:ln w="15875" cap="rnd">
            <a:solidFill>
              <a:schemeClr val="tx1"/>
            </a:solidFill>
            <a:prstDash val="solid"/>
            <a:roun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3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708E6D-6971-C689-121A-C25F160CB91C}"/>
              </a:ext>
            </a:extLst>
          </p:cNvPr>
          <p:cNvSpPr>
            <a:spLocks noGrp="1"/>
          </p:cNvSpPr>
          <p:nvPr>
            <p:ph type="title"/>
          </p:nvPr>
        </p:nvSpPr>
        <p:spPr/>
        <p:txBody>
          <a:bodyPr/>
          <a:lstStyle/>
          <a:p>
            <a:r>
              <a:rPr lang="de-DE" dirty="0"/>
              <a:t>Was ist COPSOQ?</a:t>
            </a:r>
          </a:p>
        </p:txBody>
      </p:sp>
      <p:sp>
        <p:nvSpPr>
          <p:cNvPr id="5" name="Foliennummernplatzhalter 4">
            <a:extLst>
              <a:ext uri="{FF2B5EF4-FFF2-40B4-BE49-F238E27FC236}">
                <a16:creationId xmlns:a16="http://schemas.microsoft.com/office/drawing/2014/main" id="{27B72C6D-8C12-DFF1-463E-D0EE595E5646}"/>
              </a:ext>
            </a:extLst>
          </p:cNvPr>
          <p:cNvSpPr>
            <a:spLocks noGrp="1"/>
          </p:cNvSpPr>
          <p:nvPr>
            <p:ph type="sldNum" sz="quarter" idx="16"/>
          </p:nvPr>
        </p:nvSpPr>
        <p:spPr/>
        <p:txBody>
          <a:bodyPr/>
          <a:lstStyle/>
          <a:p>
            <a:fld id="{F0274B88-FEB4-5244-9CA8-ED417B5B3A51}" type="slidenum">
              <a:rPr lang="en-US" smtClean="0"/>
              <a:pPr/>
              <a:t>5</a:t>
            </a:fld>
            <a:endParaRPr lang="en-US"/>
          </a:p>
        </p:txBody>
      </p:sp>
      <p:sp>
        <p:nvSpPr>
          <p:cNvPr id="6" name="Textplatzhalter 5">
            <a:extLst>
              <a:ext uri="{FF2B5EF4-FFF2-40B4-BE49-F238E27FC236}">
                <a16:creationId xmlns:a16="http://schemas.microsoft.com/office/drawing/2014/main" id="{A0415559-8A9E-5671-E90C-15A8E37774EE}"/>
              </a:ext>
            </a:extLst>
          </p:cNvPr>
          <p:cNvSpPr>
            <a:spLocks noGrp="1"/>
          </p:cNvSpPr>
          <p:nvPr>
            <p:ph type="body" sz="quarter" idx="14"/>
          </p:nvPr>
        </p:nvSpPr>
        <p:spPr>
          <a:xfrm>
            <a:off x="623888" y="1233488"/>
            <a:ext cx="8569988" cy="4751387"/>
          </a:xfrm>
        </p:spPr>
        <p:txBody>
          <a:bodyPr/>
          <a:lstStyle/>
          <a:p>
            <a:pPr>
              <a:lnSpc>
                <a:spcPct val="100000"/>
              </a:lnSpc>
            </a:pPr>
            <a:r>
              <a:rPr lang="de-DE" b="1" dirty="0"/>
              <a:t>Wissenschaftlich fundiertes Befragungsverfahren der FFAW </a:t>
            </a:r>
            <a:r>
              <a:rPr lang="de-DE" dirty="0"/>
              <a:t/>
            </a:r>
            <a:br>
              <a:rPr lang="de-DE" dirty="0"/>
            </a:br>
            <a:r>
              <a:rPr lang="de-DE" dirty="0"/>
              <a:t>(Freiburger Forschungsstelle für Arbeitswissenschaften) </a:t>
            </a:r>
          </a:p>
          <a:p>
            <a:pPr>
              <a:lnSpc>
                <a:spcPct val="100000"/>
              </a:lnSpc>
            </a:pPr>
            <a:r>
              <a:rPr lang="de-DE" b="1" dirty="0"/>
              <a:t>Ziel: Subjektive Beurteilung von Belastung und Beanspruchung </a:t>
            </a:r>
          </a:p>
          <a:p>
            <a:pPr>
              <a:lnSpc>
                <a:spcPct val="100000"/>
              </a:lnSpc>
            </a:pPr>
            <a:r>
              <a:rPr lang="de-DE" b="1" dirty="0"/>
              <a:t>Ergänzung spezifischer Teil pädagogische Landesbeschäftigte </a:t>
            </a:r>
            <a:r>
              <a:rPr lang="de-DE" dirty="0"/>
              <a:t/>
            </a:r>
            <a:br>
              <a:rPr lang="de-DE" dirty="0"/>
            </a:br>
            <a:r>
              <a:rPr lang="de-DE" dirty="0"/>
              <a:t>ca. 30 Min. Gesamtbearbeitungszeit</a:t>
            </a:r>
          </a:p>
          <a:p>
            <a:pPr>
              <a:lnSpc>
                <a:spcPct val="100000"/>
              </a:lnSpc>
            </a:pPr>
            <a:r>
              <a:rPr lang="de-DE" dirty="0"/>
              <a:t>Gesamtwerte der Skalen werden verglichen</a:t>
            </a:r>
          </a:p>
          <a:p>
            <a:pPr lvl="1">
              <a:lnSpc>
                <a:spcPct val="100000"/>
              </a:lnSpc>
              <a:buFont typeface="Symbol" pitchFamily="2" charset="2"/>
              <a:buChar char="-"/>
            </a:pPr>
            <a:r>
              <a:rPr lang="de-DE" dirty="0"/>
              <a:t>Werte der Schule aus den Befragungsrunden I-III</a:t>
            </a:r>
          </a:p>
          <a:p>
            <a:pPr lvl="1">
              <a:lnSpc>
                <a:spcPct val="100000"/>
              </a:lnSpc>
              <a:buFont typeface="Symbol" pitchFamily="2" charset="2"/>
              <a:buChar char="-"/>
            </a:pPr>
            <a:r>
              <a:rPr lang="de-DE" dirty="0"/>
              <a:t>Schultypspezifische Referenzdaten</a:t>
            </a:r>
          </a:p>
          <a:p>
            <a:pPr lvl="1">
              <a:lnSpc>
                <a:spcPct val="100000"/>
              </a:lnSpc>
              <a:buFont typeface="Symbol" pitchFamily="2" charset="2"/>
              <a:buChar char="-"/>
            </a:pPr>
            <a:r>
              <a:rPr lang="de-DE" dirty="0"/>
              <a:t>Referenzdaten aller Schulformen NRW</a:t>
            </a:r>
          </a:p>
          <a:p>
            <a:pPr lvl="1">
              <a:lnSpc>
                <a:spcPct val="100000"/>
              </a:lnSpc>
              <a:buFont typeface="Symbol" pitchFamily="2" charset="2"/>
              <a:buChar char="-"/>
            </a:pPr>
            <a:r>
              <a:rPr lang="de-DE" dirty="0"/>
              <a:t>Referenzdaten aller pädagogischen Landesbeschäftigten in NRW gesamt </a:t>
            </a:r>
          </a:p>
          <a:p>
            <a:pPr lvl="1">
              <a:lnSpc>
                <a:spcPct val="100000"/>
              </a:lnSpc>
              <a:buFont typeface="Symbol" pitchFamily="2" charset="2"/>
              <a:buChar char="-"/>
            </a:pPr>
            <a:r>
              <a:rPr lang="de-DE" dirty="0"/>
              <a:t>Benchmarking zu allen Berufen gesamt </a:t>
            </a:r>
          </a:p>
          <a:p>
            <a:pPr>
              <a:lnSpc>
                <a:spcPct val="100000"/>
              </a:lnSpc>
            </a:pPr>
            <a:r>
              <a:rPr lang="de-DE" dirty="0"/>
              <a:t>Eine negative Abweichung zu den Vergleichswerten </a:t>
            </a:r>
            <a:br>
              <a:rPr lang="de-DE" dirty="0"/>
            </a:br>
            <a:r>
              <a:rPr lang="de-DE" dirty="0"/>
              <a:t>signalisiert Handlungsbedarf</a:t>
            </a:r>
          </a:p>
        </p:txBody>
      </p:sp>
      <p:pic>
        <p:nvPicPr>
          <p:cNvPr id="7" name="Bildplatzhalter 15" descr="Ein Bild, das gelb, Design enthält.&#10;&#10;Automatisch generierte Beschreibung">
            <a:extLst>
              <a:ext uri="{FF2B5EF4-FFF2-40B4-BE49-F238E27FC236}">
                <a16:creationId xmlns:a16="http://schemas.microsoft.com/office/drawing/2014/main" id="{DEE70F92-7388-CDC7-39E5-B97BCC4BD462}"/>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6" b="16"/>
          <a:stretch/>
        </p:blipFill>
        <p:spPr/>
      </p:pic>
      <p:sp>
        <p:nvSpPr>
          <p:cNvPr id="2" name="Fußzeilenplatzhalter 3">
            <a:extLst>
              <a:ext uri="{FF2B5EF4-FFF2-40B4-BE49-F238E27FC236}">
                <a16:creationId xmlns:a16="http://schemas.microsoft.com/office/drawing/2014/main" id="{9FFB1BE9-D19E-494B-2EB9-03B96F7281D9}"/>
              </a:ext>
            </a:extLst>
          </p:cNvPr>
          <p:cNvSpPr txBox="1">
            <a:spLocks/>
          </p:cNvSpPr>
          <p:nvPr/>
        </p:nvSpPr>
        <p:spPr>
          <a:xfrm>
            <a:off x="1039025" y="6401331"/>
            <a:ext cx="4444200" cy="365125"/>
          </a:xfrm>
          <a:prstGeom prst="rect">
            <a:avLst/>
          </a:prstGeom>
        </p:spPr>
        <p:txBody>
          <a:bodyPr wrap="none" lIns="0" tIns="0" rIns="0" bIns="0" anchor="t" anchorCtr="0"/>
          <a:lstStyle>
            <a:defPPr>
              <a:defRPr lang="de-DE"/>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GRUNDLAGEN</a:t>
            </a:r>
          </a:p>
          <a:p>
            <a:endParaRPr lang="de-DE" dirty="0"/>
          </a:p>
        </p:txBody>
      </p:sp>
    </p:spTree>
    <p:extLst>
      <p:ext uri="{BB962C8B-B14F-4D97-AF65-F5344CB8AC3E}">
        <p14:creationId xmlns:p14="http://schemas.microsoft.com/office/powerpoint/2010/main" val="180428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Gerade Verbindung 48">
            <a:extLst>
              <a:ext uri="{FF2B5EF4-FFF2-40B4-BE49-F238E27FC236}">
                <a16:creationId xmlns:a16="http://schemas.microsoft.com/office/drawing/2014/main" id="{A1252F99-879B-2B36-DB81-EF8B9127668B}"/>
              </a:ext>
            </a:extLst>
          </p:cNvPr>
          <p:cNvCxnSpPr>
            <a:cxnSpLocks/>
          </p:cNvCxnSpPr>
          <p:nvPr/>
        </p:nvCxnSpPr>
        <p:spPr bwMode="auto">
          <a:xfrm>
            <a:off x="6384001" y="4935519"/>
            <a:ext cx="0" cy="236216"/>
          </a:xfrm>
          <a:prstGeom prst="line">
            <a:avLst/>
          </a:prstGeom>
          <a:solidFill>
            <a:srgbClr val="00925B"/>
          </a:solidFill>
          <a:ln w="19050" cap="rnd" cmpd="sng" algn="ctr">
            <a:solidFill>
              <a:schemeClr val="tx2"/>
            </a:solidFill>
            <a:prstDash val="sysDot"/>
            <a:round/>
            <a:headEnd type="none" w="med" len="med"/>
            <a:tailEnd type="none" w="med" len="med"/>
          </a:ln>
          <a:effectLst/>
        </p:spPr>
      </p:cxnSp>
      <p:sp>
        <p:nvSpPr>
          <p:cNvPr id="45" name="Rechteck 44">
            <a:extLst>
              <a:ext uri="{FF2B5EF4-FFF2-40B4-BE49-F238E27FC236}">
                <a16:creationId xmlns:a16="http://schemas.microsoft.com/office/drawing/2014/main" id="{A6EC11E7-5123-6E41-BB14-F72803923BC7}"/>
              </a:ext>
            </a:extLst>
          </p:cNvPr>
          <p:cNvSpPr/>
          <p:nvPr/>
        </p:nvSpPr>
        <p:spPr bwMode="auto">
          <a:xfrm>
            <a:off x="636587" y="5610694"/>
            <a:ext cx="9471509" cy="610736"/>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endParaRPr kumimoji="0" lang="de-DE" sz="1300" b="0" i="0" u="none" strike="noStrike" kern="0" cap="none" spc="0" normalizeH="0" baseline="0" noProof="0">
              <a:ln>
                <a:noFill/>
              </a:ln>
              <a:solidFill>
                <a:srgbClr val="000000"/>
              </a:solidFill>
              <a:effectLst/>
              <a:uLnTx/>
              <a:uFillTx/>
            </a:endParaRPr>
          </a:p>
        </p:txBody>
      </p:sp>
      <p:sp>
        <p:nvSpPr>
          <p:cNvPr id="44" name="Freihandform 43">
            <a:extLst>
              <a:ext uri="{FF2B5EF4-FFF2-40B4-BE49-F238E27FC236}">
                <a16:creationId xmlns:a16="http://schemas.microsoft.com/office/drawing/2014/main" id="{26CD0373-1487-063E-2020-B1EF21D64A6D}"/>
              </a:ext>
            </a:extLst>
          </p:cNvPr>
          <p:cNvSpPr/>
          <p:nvPr/>
        </p:nvSpPr>
        <p:spPr>
          <a:xfrm rot="5400000">
            <a:off x="6069456" y="697812"/>
            <a:ext cx="197083" cy="8784219"/>
          </a:xfrm>
          <a:custGeom>
            <a:avLst/>
            <a:gdLst>
              <a:gd name="connsiteX0" fmla="*/ 0 w 291132"/>
              <a:gd name="connsiteY0" fmla="*/ 0 h 475652"/>
              <a:gd name="connsiteX1" fmla="*/ 291132 w 291132"/>
              <a:gd name="connsiteY1" fmla="*/ 0 h 475652"/>
              <a:gd name="connsiteX2" fmla="*/ 291132 w 291132"/>
              <a:gd name="connsiteY2" fmla="*/ 475652 h 475652"/>
              <a:gd name="connsiteX3" fmla="*/ 0 w 291132"/>
              <a:gd name="connsiteY3" fmla="*/ 475652 h 475652"/>
            </a:gdLst>
            <a:ahLst/>
            <a:cxnLst>
              <a:cxn ang="0">
                <a:pos x="connsiteX0" y="connsiteY0"/>
              </a:cxn>
              <a:cxn ang="0">
                <a:pos x="connsiteX1" y="connsiteY1"/>
              </a:cxn>
              <a:cxn ang="0">
                <a:pos x="connsiteX2" y="connsiteY2"/>
              </a:cxn>
              <a:cxn ang="0">
                <a:pos x="connsiteX3" y="connsiteY3"/>
              </a:cxn>
            </a:cxnLst>
            <a:rect l="l" t="t" r="r" b="b"/>
            <a:pathLst>
              <a:path w="291132" h="475652">
                <a:moveTo>
                  <a:pt x="0" y="0"/>
                </a:moveTo>
                <a:lnTo>
                  <a:pt x="291132" y="0"/>
                </a:lnTo>
                <a:lnTo>
                  <a:pt x="291132" y="475652"/>
                </a:lnTo>
                <a:lnTo>
                  <a:pt x="0" y="475652"/>
                </a:lnTo>
              </a:path>
            </a:pathLst>
          </a:custGeom>
          <a:noFill/>
          <a:ln w="19050" cap="rnd">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B1B1B3"/>
              </a:solidFill>
              <a:effectLst/>
              <a:uLnTx/>
              <a:uFillTx/>
              <a:latin typeface="Arial"/>
              <a:ea typeface="+mn-ea"/>
              <a:cs typeface="+mn-cs"/>
            </a:endParaRPr>
          </a:p>
        </p:txBody>
      </p:sp>
      <p:cxnSp>
        <p:nvCxnSpPr>
          <p:cNvPr id="13" name="Gerade Verbindung 47">
            <a:extLst>
              <a:ext uri="{FF2B5EF4-FFF2-40B4-BE49-F238E27FC236}">
                <a16:creationId xmlns:a16="http://schemas.microsoft.com/office/drawing/2014/main" id="{22D3144A-A6D6-7D20-B320-CF0D297FBD12}"/>
              </a:ext>
            </a:extLst>
          </p:cNvPr>
          <p:cNvCxnSpPr>
            <a:cxnSpLocks/>
          </p:cNvCxnSpPr>
          <p:nvPr/>
        </p:nvCxnSpPr>
        <p:spPr bwMode="auto">
          <a:xfrm>
            <a:off x="4151945" y="4935519"/>
            <a:ext cx="0" cy="236216"/>
          </a:xfrm>
          <a:prstGeom prst="line">
            <a:avLst/>
          </a:prstGeom>
          <a:solidFill>
            <a:srgbClr val="00925B"/>
          </a:solidFill>
          <a:ln w="19050" cap="rnd" cmpd="sng" algn="ctr">
            <a:solidFill>
              <a:schemeClr val="tx2"/>
            </a:solidFill>
            <a:prstDash val="sysDot"/>
            <a:round/>
            <a:headEnd type="none" w="med" len="med"/>
            <a:tailEnd type="none" w="med" len="med"/>
          </a:ln>
          <a:effectLst/>
        </p:spPr>
      </p:cxnSp>
      <p:cxnSp>
        <p:nvCxnSpPr>
          <p:cNvPr id="14" name="Gerade Verbindung 48">
            <a:extLst>
              <a:ext uri="{FF2B5EF4-FFF2-40B4-BE49-F238E27FC236}">
                <a16:creationId xmlns:a16="http://schemas.microsoft.com/office/drawing/2014/main" id="{37439583-9539-F63B-4A52-9E9A49DBF170}"/>
              </a:ext>
            </a:extLst>
          </p:cNvPr>
          <p:cNvCxnSpPr>
            <a:cxnSpLocks/>
          </p:cNvCxnSpPr>
          <p:nvPr/>
        </p:nvCxnSpPr>
        <p:spPr bwMode="auto">
          <a:xfrm>
            <a:off x="8472057" y="4935519"/>
            <a:ext cx="0" cy="236216"/>
          </a:xfrm>
          <a:prstGeom prst="line">
            <a:avLst/>
          </a:prstGeom>
          <a:solidFill>
            <a:srgbClr val="00925B"/>
          </a:solidFill>
          <a:ln w="19050" cap="rnd" cmpd="sng" algn="ctr">
            <a:solidFill>
              <a:schemeClr val="tx2"/>
            </a:solidFill>
            <a:prstDash val="sysDot"/>
            <a:round/>
            <a:headEnd type="none" w="med" len="med"/>
            <a:tailEnd type="none" w="med" len="med"/>
          </a:ln>
          <a:effectLst/>
        </p:spPr>
      </p:cxnSp>
      <p:sp>
        <p:nvSpPr>
          <p:cNvPr id="22" name="Rechteck 21">
            <a:extLst>
              <a:ext uri="{FF2B5EF4-FFF2-40B4-BE49-F238E27FC236}">
                <a16:creationId xmlns:a16="http://schemas.microsoft.com/office/drawing/2014/main" id="{29C6EA78-C304-2992-2D80-960A5BBA8585}"/>
              </a:ext>
            </a:extLst>
          </p:cNvPr>
          <p:cNvSpPr/>
          <p:nvPr/>
        </p:nvSpPr>
        <p:spPr bwMode="auto">
          <a:xfrm>
            <a:off x="835104" y="5701558"/>
            <a:ext cx="2484000" cy="44574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08000" tIns="36000" rIns="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Arbeitszufriedenheit</a:t>
            </a:r>
          </a:p>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Gedanke an Berufswechsel</a:t>
            </a:r>
          </a:p>
        </p:txBody>
      </p:sp>
      <p:sp>
        <p:nvSpPr>
          <p:cNvPr id="28" name="Rechteck 27">
            <a:extLst>
              <a:ext uri="{FF2B5EF4-FFF2-40B4-BE49-F238E27FC236}">
                <a16:creationId xmlns:a16="http://schemas.microsoft.com/office/drawing/2014/main" id="{6DBA4232-5A98-DC61-5C64-31330F48FB46}"/>
              </a:ext>
            </a:extLst>
          </p:cNvPr>
          <p:cNvSpPr/>
          <p:nvPr/>
        </p:nvSpPr>
        <p:spPr bwMode="auto">
          <a:xfrm>
            <a:off x="639147" y="5377332"/>
            <a:ext cx="9468949" cy="252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300" b="1" i="0" u="none" strike="noStrike" kern="0" cap="none" spc="0" normalizeH="0" baseline="0" noProof="0">
                <a:ln>
                  <a:noFill/>
                </a:ln>
                <a:solidFill>
                  <a:schemeClr val="tx1"/>
                </a:solidFill>
                <a:effectLst/>
                <a:uLnTx/>
                <a:uFillTx/>
              </a:rPr>
              <a:t>Beanspruchungen</a:t>
            </a:r>
            <a:endParaRPr kumimoji="0" lang="de-DE" sz="1300" b="0" i="0" u="none" strike="noStrike" kern="0" cap="none" spc="0" normalizeH="0" baseline="0" noProof="0">
              <a:ln>
                <a:noFill/>
              </a:ln>
              <a:solidFill>
                <a:schemeClr val="tx1"/>
              </a:solidFill>
              <a:effectLst/>
              <a:uLnTx/>
              <a:uFillTx/>
            </a:endParaRPr>
          </a:p>
        </p:txBody>
      </p:sp>
      <p:sp>
        <p:nvSpPr>
          <p:cNvPr id="29" name="Rechteck 28">
            <a:extLst>
              <a:ext uri="{FF2B5EF4-FFF2-40B4-BE49-F238E27FC236}">
                <a16:creationId xmlns:a16="http://schemas.microsoft.com/office/drawing/2014/main" id="{F12BA673-BAAD-00BD-3AB1-FF4698A0A2E2}"/>
              </a:ext>
            </a:extLst>
          </p:cNvPr>
          <p:cNvSpPr/>
          <p:nvPr/>
        </p:nvSpPr>
        <p:spPr bwMode="auto">
          <a:xfrm>
            <a:off x="5784020" y="5701558"/>
            <a:ext cx="2484000" cy="44574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08000" tIns="36000" rIns="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Burnout-Symptome</a:t>
            </a:r>
          </a:p>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err="1">
                <a:ln>
                  <a:noFill/>
                </a:ln>
                <a:solidFill>
                  <a:srgbClr val="000000"/>
                </a:solidFill>
                <a:effectLst/>
                <a:uLnTx/>
                <a:uFillTx/>
              </a:rPr>
              <a:t>Präsentismus</a:t>
            </a:r>
            <a:endParaRPr kumimoji="0" lang="de-DE" sz="1200" b="0" i="0" u="none" strike="noStrike" kern="0" cap="none" spc="0" normalizeH="0" baseline="0" noProof="0">
              <a:ln>
                <a:noFill/>
              </a:ln>
              <a:solidFill>
                <a:srgbClr val="000000"/>
              </a:solidFill>
              <a:effectLst/>
              <a:uLnTx/>
              <a:uFillTx/>
            </a:endParaRPr>
          </a:p>
        </p:txBody>
      </p:sp>
      <p:sp>
        <p:nvSpPr>
          <p:cNvPr id="30" name="Rechteck 29">
            <a:extLst>
              <a:ext uri="{FF2B5EF4-FFF2-40B4-BE49-F238E27FC236}">
                <a16:creationId xmlns:a16="http://schemas.microsoft.com/office/drawing/2014/main" id="{9515BC4E-95FB-96A6-2899-C137E45C81A9}"/>
              </a:ext>
            </a:extLst>
          </p:cNvPr>
          <p:cNvSpPr/>
          <p:nvPr/>
        </p:nvSpPr>
        <p:spPr bwMode="auto">
          <a:xfrm>
            <a:off x="7624096" y="5701558"/>
            <a:ext cx="2484000" cy="44574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08000" tIns="36000" rIns="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Unfähigkeit abzuschalten</a:t>
            </a:r>
          </a:p>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Arbeitsengagement</a:t>
            </a:r>
          </a:p>
        </p:txBody>
      </p:sp>
      <p:sp>
        <p:nvSpPr>
          <p:cNvPr id="46" name="Rechteck 45">
            <a:extLst>
              <a:ext uri="{FF2B5EF4-FFF2-40B4-BE49-F238E27FC236}">
                <a16:creationId xmlns:a16="http://schemas.microsoft.com/office/drawing/2014/main" id="{8E84250A-F83C-BDE0-6BAB-556E3EF4151B}"/>
              </a:ext>
            </a:extLst>
          </p:cNvPr>
          <p:cNvSpPr/>
          <p:nvPr/>
        </p:nvSpPr>
        <p:spPr bwMode="auto">
          <a:xfrm>
            <a:off x="3293584" y="5701558"/>
            <a:ext cx="2484000" cy="44574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08000" tIns="36000" rIns="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F3920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Gedanke an Stellenwechsel</a:t>
            </a:r>
          </a:p>
          <a:p>
            <a:pPr marL="141750" indent="-141750">
              <a:buClr>
                <a:srgbClr val="F39200"/>
              </a:buClr>
              <a:buFont typeface="Wingdings" pitchFamily="2" charset="2"/>
              <a:buChar char="§"/>
              <a:defRPr/>
            </a:pPr>
            <a:r>
              <a:rPr kumimoji="0" lang="de-DE" sz="1200" b="0" i="0" u="none" strike="noStrike" kern="0" cap="none" spc="0" normalizeH="0" baseline="0" noProof="0">
                <a:ln>
                  <a:noFill/>
                </a:ln>
                <a:solidFill>
                  <a:srgbClr val="000000"/>
                </a:solidFill>
                <a:effectLst/>
                <a:uLnTx/>
                <a:uFillTx/>
              </a:rPr>
              <a:t>Allg. Gesundheitszustand</a:t>
            </a:r>
          </a:p>
          <a:p>
            <a:pPr marR="0" lvl="0" defTabSz="914400" eaLnBrk="1" fontAlgn="auto" latinLnBrk="0" hangingPunct="1">
              <a:lnSpc>
                <a:spcPct val="100000"/>
              </a:lnSpc>
              <a:spcBef>
                <a:spcPts val="0"/>
              </a:spcBef>
              <a:spcAft>
                <a:spcPts val="0"/>
              </a:spcAft>
              <a:buClr>
                <a:srgbClr val="F39200"/>
              </a:buClr>
              <a:buSzTx/>
              <a:tabLst/>
              <a:defRPr/>
            </a:pPr>
            <a:endParaRPr kumimoji="0" lang="de-DE" sz="1200" b="0" i="0" u="none" strike="noStrike" kern="0" cap="none" spc="0" normalizeH="0" baseline="0" noProof="0">
              <a:ln>
                <a:noFill/>
              </a:ln>
              <a:solidFill>
                <a:srgbClr val="000000"/>
              </a:solidFill>
              <a:effectLst/>
              <a:uLnTx/>
              <a:uFillTx/>
            </a:endParaRPr>
          </a:p>
        </p:txBody>
      </p:sp>
      <p:cxnSp>
        <p:nvCxnSpPr>
          <p:cNvPr id="48" name="Gerade Verbindung mit Pfeil 47">
            <a:extLst>
              <a:ext uri="{FF2B5EF4-FFF2-40B4-BE49-F238E27FC236}">
                <a16:creationId xmlns:a16="http://schemas.microsoft.com/office/drawing/2014/main" id="{127A3048-E13C-0FEF-B7D8-8711380589BB}"/>
              </a:ext>
            </a:extLst>
          </p:cNvPr>
          <p:cNvCxnSpPr>
            <a:cxnSpLocks/>
          </p:cNvCxnSpPr>
          <p:nvPr/>
        </p:nvCxnSpPr>
        <p:spPr bwMode="auto">
          <a:xfrm>
            <a:off x="5373621" y="5227809"/>
            <a:ext cx="0" cy="184029"/>
          </a:xfrm>
          <a:prstGeom prst="straightConnector1">
            <a:avLst/>
          </a:prstGeom>
          <a:solidFill>
            <a:srgbClr val="00925B"/>
          </a:solidFill>
          <a:ln w="19050" cap="rnd" cmpd="sng" algn="ctr">
            <a:solidFill>
              <a:schemeClr val="tx2"/>
            </a:solidFill>
            <a:prstDash val="sysDot"/>
            <a:round/>
            <a:headEnd type="none" w="med" len="med"/>
            <a:tailEnd type="triangle" w="lg" len="med"/>
          </a:ln>
          <a:effectLst/>
        </p:spPr>
      </p:cxnSp>
      <p:sp>
        <p:nvSpPr>
          <p:cNvPr id="7" name="Titel 6">
            <a:extLst>
              <a:ext uri="{FF2B5EF4-FFF2-40B4-BE49-F238E27FC236}">
                <a16:creationId xmlns:a16="http://schemas.microsoft.com/office/drawing/2014/main" id="{C937864E-4675-7F08-EC8A-24152DD932C2}"/>
              </a:ext>
            </a:extLst>
          </p:cNvPr>
          <p:cNvSpPr>
            <a:spLocks noGrp="1"/>
          </p:cNvSpPr>
          <p:nvPr>
            <p:ph type="title"/>
          </p:nvPr>
        </p:nvSpPr>
        <p:spPr/>
        <p:txBody>
          <a:bodyPr/>
          <a:lstStyle/>
          <a:p>
            <a:r>
              <a:rPr lang="de-DE">
                <a:solidFill>
                  <a:schemeClr val="tx1">
                    <a:lumMod val="65000"/>
                    <a:lumOff val="35000"/>
                  </a:schemeClr>
                </a:solidFill>
              </a:rPr>
              <a:t>COPSOQ-Skalen</a:t>
            </a:r>
          </a:p>
        </p:txBody>
      </p:sp>
      <p:grpSp>
        <p:nvGrpSpPr>
          <p:cNvPr id="40" name="Gruppieren 39">
            <a:extLst>
              <a:ext uri="{FF2B5EF4-FFF2-40B4-BE49-F238E27FC236}">
                <a16:creationId xmlns:a16="http://schemas.microsoft.com/office/drawing/2014/main" id="{B77D5C16-9BAD-50E5-EF0B-4E6F3C41B424}"/>
              </a:ext>
            </a:extLst>
          </p:cNvPr>
          <p:cNvGrpSpPr/>
          <p:nvPr/>
        </p:nvGrpSpPr>
        <p:grpSpPr>
          <a:xfrm>
            <a:off x="623889" y="2797272"/>
            <a:ext cx="2304000" cy="2218069"/>
            <a:chOff x="623889" y="2906748"/>
            <a:chExt cx="2304000" cy="2397876"/>
          </a:xfrm>
        </p:grpSpPr>
        <p:sp>
          <p:nvSpPr>
            <p:cNvPr id="17" name="Rechteck 16">
              <a:extLst>
                <a:ext uri="{FF2B5EF4-FFF2-40B4-BE49-F238E27FC236}">
                  <a16:creationId xmlns:a16="http://schemas.microsoft.com/office/drawing/2014/main" id="{49A96268-5E8F-307B-AEA6-56CFC646DBA9}"/>
                </a:ext>
              </a:extLst>
            </p:cNvPr>
            <p:cNvSpPr/>
            <p:nvPr/>
          </p:nvSpPr>
          <p:spPr bwMode="auto">
            <a:xfrm>
              <a:off x="623889" y="3154723"/>
              <a:ext cx="2304000" cy="2149901"/>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Emotionale </a:t>
              </a:r>
              <a:br>
                <a:rPr kumimoji="0" lang="de-DE" sz="1200" b="0" i="0" u="none" strike="noStrike" kern="0" cap="none" spc="0" normalizeH="0" baseline="0" noProof="0" dirty="0">
                  <a:ln>
                    <a:noFill/>
                  </a:ln>
                  <a:solidFill>
                    <a:srgbClr val="000000"/>
                  </a:solidFill>
                  <a:effectLst/>
                  <a:uLnTx/>
                  <a:uFillTx/>
                </a:rPr>
              </a:br>
              <a:r>
                <a:rPr kumimoji="0" lang="de-DE" sz="1200" b="0" i="0" u="none" strike="noStrike" kern="0" cap="none" spc="0" normalizeH="0" baseline="0" noProof="0" dirty="0">
                  <a:ln>
                    <a:noFill/>
                  </a:ln>
                  <a:solidFill>
                    <a:srgbClr val="000000"/>
                  </a:solidFill>
                  <a:effectLst/>
                  <a:uLnTx/>
                  <a:uFillTx/>
                </a:rPr>
                <a:t>Anforderungen </a:t>
              </a: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Verbergen von Emotionen </a:t>
              </a: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Einfluss auf die Arbeit </a:t>
              </a: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Entwicklungsmöglichkeiten </a:t>
              </a:r>
              <a:endParaRPr kumimoji="0" lang="de-DE" sz="1200" b="0" i="0" u="none" strike="noStrike" kern="0" cap="none" spc="0" normalizeH="0" baseline="0" noProof="0" dirty="0">
                <a:ln>
                  <a:noFill/>
                </a:ln>
                <a:solidFill>
                  <a:srgbClr val="000000"/>
                </a:solidFill>
                <a:effectLst/>
                <a:uLnTx/>
                <a:uFillTx/>
              </a:endParaRP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Vorhersehbarkeit </a:t>
              </a:r>
              <a:br>
                <a:rPr kumimoji="0" lang="de-DE" sz="1200" b="0" i="0" u="none" strike="noStrike" kern="0" cap="none" spc="0" normalizeH="0" baseline="0" noProof="0" dirty="0">
                  <a:ln>
                    <a:noFill/>
                  </a:ln>
                  <a:solidFill>
                    <a:srgbClr val="000000"/>
                  </a:solidFill>
                  <a:effectLst/>
                  <a:uLnTx/>
                  <a:uFillTx/>
                </a:rPr>
              </a:br>
              <a:r>
                <a:rPr kumimoji="0" lang="de-DE" sz="1200" b="0" i="0" u="none" strike="noStrike" kern="0" cap="none" spc="0" normalizeH="0" baseline="0" noProof="0" dirty="0">
                  <a:ln>
                    <a:noFill/>
                  </a:ln>
                  <a:solidFill>
                    <a:srgbClr val="000000"/>
                  </a:solidFill>
                  <a:effectLst/>
                  <a:uLnTx/>
                  <a:uFillTx/>
                </a:rPr>
                <a:t>der Arbeit</a:t>
              </a: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Rollenklarheit </a:t>
              </a:r>
            </a:p>
            <a:p>
              <a:pPr marL="141750" marR="0" lvl="0" indent="-141750" defTabSz="914400" eaLnBrk="1" fontAlgn="auto" latinLnBrk="0" hangingPunct="1">
                <a:lnSpc>
                  <a:spcPct val="100000"/>
                </a:lnSpc>
                <a:spcBef>
                  <a:spcPts val="0"/>
                </a:spcBef>
                <a:spcAft>
                  <a:spcPts val="0"/>
                </a:spcAft>
                <a:buClr>
                  <a:srgbClr val="C6D640"/>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Rollenkonflikte</a:t>
              </a:r>
            </a:p>
            <a:p>
              <a:pPr marL="141750" marR="0" lvl="0" indent="-141750" algn="ctr" defTabSz="914400" eaLnBrk="0" fontAlgn="auto" latinLnBrk="0" hangingPunct="0">
                <a:lnSpc>
                  <a:spcPct val="100000"/>
                </a:lnSpc>
                <a:spcBef>
                  <a:spcPts val="0"/>
                </a:spcBef>
                <a:spcAft>
                  <a:spcPts val="0"/>
                </a:spcAft>
                <a:buClr>
                  <a:srgbClr val="C6D640"/>
                </a:buClr>
                <a:buSzTx/>
                <a:buFont typeface="Wingdings" pitchFamily="2" charset="2"/>
                <a:buChar char="§"/>
                <a:tabLst/>
                <a:defRPr/>
              </a:pPr>
              <a:endParaRPr kumimoji="0" lang="de-DE" sz="1200" b="1" i="0" u="none" strike="noStrike" kern="0" cap="none" spc="0" normalizeH="0" baseline="0" noProof="0" dirty="0">
                <a:ln>
                  <a:noFill/>
                </a:ln>
                <a:solidFill>
                  <a:srgbClr val="000000"/>
                </a:solidFill>
                <a:effectLst/>
                <a:uLnTx/>
                <a:uFillTx/>
                <a:latin typeface="Arial" charset="0"/>
              </a:endParaRPr>
            </a:p>
          </p:txBody>
        </p:sp>
        <p:sp>
          <p:nvSpPr>
            <p:cNvPr id="23" name="Rechteck 22">
              <a:extLst>
                <a:ext uri="{FF2B5EF4-FFF2-40B4-BE49-F238E27FC236}">
                  <a16:creationId xmlns:a16="http://schemas.microsoft.com/office/drawing/2014/main" id="{54D9675E-CEB7-E1EC-9E73-2B45564AED06}"/>
                </a:ext>
              </a:extLst>
            </p:cNvPr>
            <p:cNvSpPr/>
            <p:nvPr/>
          </p:nvSpPr>
          <p:spPr bwMode="auto">
            <a:xfrm>
              <a:off x="623889" y="2906748"/>
              <a:ext cx="2304000" cy="252000"/>
            </a:xfrm>
            <a:prstGeom prst="rect">
              <a:avLst/>
            </a:prstGeom>
            <a:solidFill>
              <a:srgbClr val="A0C312"/>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rPr>
                <a:t>Arbeitsinhalt</a:t>
              </a:r>
              <a:endParaRPr kumimoji="0" lang="de-DE" sz="1200" b="1" i="0" u="none" strike="noStrike" kern="0" cap="none" spc="0" normalizeH="0" baseline="0" noProof="0">
                <a:ln>
                  <a:noFill/>
                </a:ln>
                <a:solidFill>
                  <a:srgbClr val="FFFFFF"/>
                </a:solidFill>
                <a:effectLst/>
                <a:uLnTx/>
                <a:uFillTx/>
                <a:latin typeface="Arial" charset="0"/>
              </a:endParaRPr>
            </a:p>
          </p:txBody>
        </p:sp>
      </p:grpSp>
      <p:grpSp>
        <p:nvGrpSpPr>
          <p:cNvPr id="39" name="Gruppieren 38">
            <a:extLst>
              <a:ext uri="{FF2B5EF4-FFF2-40B4-BE49-F238E27FC236}">
                <a16:creationId xmlns:a16="http://schemas.microsoft.com/office/drawing/2014/main" id="{3176A7E8-CA98-CD8F-EA62-34862A78D360}"/>
              </a:ext>
            </a:extLst>
          </p:cNvPr>
          <p:cNvGrpSpPr/>
          <p:nvPr/>
        </p:nvGrpSpPr>
        <p:grpSpPr>
          <a:xfrm>
            <a:off x="2999945" y="2797272"/>
            <a:ext cx="2304000" cy="2218069"/>
            <a:chOff x="2828945" y="2906748"/>
            <a:chExt cx="2304000" cy="2397876"/>
          </a:xfrm>
        </p:grpSpPr>
        <p:sp>
          <p:nvSpPr>
            <p:cNvPr id="18" name="Rechteck 17">
              <a:extLst>
                <a:ext uri="{FF2B5EF4-FFF2-40B4-BE49-F238E27FC236}">
                  <a16:creationId xmlns:a16="http://schemas.microsoft.com/office/drawing/2014/main" id="{77F03BFB-0B52-F917-7564-175D1B0EBB29}"/>
                </a:ext>
              </a:extLst>
            </p:cNvPr>
            <p:cNvSpPr/>
            <p:nvPr/>
          </p:nvSpPr>
          <p:spPr bwMode="auto">
            <a:xfrm>
              <a:off x="2828945" y="3154723"/>
              <a:ext cx="2304000" cy="2149901"/>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Führungsqualität</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Feedback/Rückmeldung</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Menge sozialer Kontakte</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Gemeinschaftsgefühl </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Anzeichen für Mobbing</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Vertrauen und Gerechtigkeit</a:t>
              </a:r>
            </a:p>
            <a:p>
              <a:pPr marL="141750" marR="0" lvl="0" indent="-141750" defTabSz="914400" eaLnBrk="1" fontAlgn="auto" latinLnBrk="0" hangingPunct="1">
                <a:lnSpc>
                  <a:spcPct val="100000"/>
                </a:lnSpc>
                <a:spcBef>
                  <a:spcPts val="0"/>
                </a:spcBef>
                <a:spcAft>
                  <a:spcPts val="0"/>
                </a:spcAft>
                <a:buClr>
                  <a:srgbClr val="76B82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Wertschätzung</a:t>
              </a:r>
            </a:p>
          </p:txBody>
        </p:sp>
        <p:sp>
          <p:nvSpPr>
            <p:cNvPr id="24" name="Rechteck 23">
              <a:extLst>
                <a:ext uri="{FF2B5EF4-FFF2-40B4-BE49-F238E27FC236}">
                  <a16:creationId xmlns:a16="http://schemas.microsoft.com/office/drawing/2014/main" id="{1340B04E-4F9F-BBCD-7882-87FFCD3942B9}"/>
                </a:ext>
              </a:extLst>
            </p:cNvPr>
            <p:cNvSpPr/>
            <p:nvPr/>
          </p:nvSpPr>
          <p:spPr bwMode="auto">
            <a:xfrm>
              <a:off x="2828945" y="2906748"/>
              <a:ext cx="2304000" cy="252000"/>
            </a:xfrm>
            <a:prstGeom prst="rect">
              <a:avLst/>
            </a:prstGeom>
            <a:solidFill>
              <a:srgbClr val="76B829"/>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rPr>
                <a:t>Soziale Beziehungen</a:t>
              </a:r>
              <a:endParaRPr kumimoji="0" lang="de-DE" sz="1200" b="0" i="0" u="none" strike="noStrike" kern="0" cap="none" spc="0" normalizeH="0" baseline="0" noProof="0">
                <a:ln>
                  <a:noFill/>
                </a:ln>
                <a:solidFill>
                  <a:srgbClr val="FFFFFF"/>
                </a:solidFill>
                <a:effectLst/>
                <a:uLnTx/>
                <a:uFillTx/>
              </a:endParaRPr>
            </a:p>
          </p:txBody>
        </p:sp>
      </p:grpSp>
      <p:grpSp>
        <p:nvGrpSpPr>
          <p:cNvPr id="38" name="Gruppieren 37">
            <a:extLst>
              <a:ext uri="{FF2B5EF4-FFF2-40B4-BE49-F238E27FC236}">
                <a16:creationId xmlns:a16="http://schemas.microsoft.com/office/drawing/2014/main" id="{65EE52B7-54AA-B813-D272-09774AF0F231}"/>
              </a:ext>
            </a:extLst>
          </p:cNvPr>
          <p:cNvGrpSpPr/>
          <p:nvPr/>
        </p:nvGrpSpPr>
        <p:grpSpPr>
          <a:xfrm>
            <a:off x="5376001" y="2797272"/>
            <a:ext cx="2016000" cy="2218069"/>
            <a:chOff x="5034001" y="2906748"/>
            <a:chExt cx="2052000" cy="2397876"/>
          </a:xfrm>
        </p:grpSpPr>
        <p:sp>
          <p:nvSpPr>
            <p:cNvPr id="19" name="Rechteck 18">
              <a:extLst>
                <a:ext uri="{FF2B5EF4-FFF2-40B4-BE49-F238E27FC236}">
                  <a16:creationId xmlns:a16="http://schemas.microsoft.com/office/drawing/2014/main" id="{309AF77E-074E-7FA1-0746-067A92F6AE2F}"/>
                </a:ext>
              </a:extLst>
            </p:cNvPr>
            <p:cNvSpPr/>
            <p:nvPr/>
          </p:nvSpPr>
          <p:spPr bwMode="auto">
            <a:xfrm>
              <a:off x="5034001" y="3154723"/>
              <a:ext cx="2052000" cy="2149901"/>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108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51AA46"/>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Lärm, Temperatur, </a:t>
              </a:r>
              <a:br>
                <a:rPr kumimoji="0" lang="de-DE" sz="1200" b="0" i="0" u="none" strike="noStrike" kern="0" cap="none" spc="0" normalizeH="0" baseline="0" noProof="0">
                  <a:ln>
                    <a:noFill/>
                  </a:ln>
                  <a:solidFill>
                    <a:srgbClr val="000000"/>
                  </a:solidFill>
                  <a:effectLst/>
                  <a:uLnTx/>
                  <a:uFillTx/>
                </a:rPr>
              </a:br>
              <a:r>
                <a:rPr kumimoji="0" lang="de-DE" sz="1200" b="0" i="0" u="none" strike="noStrike" kern="0" cap="none" spc="0" normalizeH="0" baseline="0" noProof="0">
                  <a:ln>
                    <a:noFill/>
                  </a:ln>
                  <a:solidFill>
                    <a:srgbClr val="000000"/>
                  </a:solidFill>
                  <a:effectLst/>
                  <a:uLnTx/>
                  <a:uFillTx/>
                </a:rPr>
                <a:t>Stoffe</a:t>
              </a:r>
            </a:p>
            <a:p>
              <a:pPr marL="141750" marR="0" lvl="0" indent="-141750" defTabSz="914400" eaLnBrk="1" fontAlgn="auto" latinLnBrk="0" hangingPunct="1">
                <a:lnSpc>
                  <a:spcPct val="100000"/>
                </a:lnSpc>
                <a:spcBef>
                  <a:spcPts val="0"/>
                </a:spcBef>
                <a:spcAft>
                  <a:spcPts val="0"/>
                </a:spcAft>
                <a:buClr>
                  <a:srgbClr val="51AA46"/>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Körperliche Belastungen</a:t>
              </a:r>
            </a:p>
            <a:p>
              <a:pPr marL="141750" marR="0" lvl="0" indent="-141750" defTabSz="914400" eaLnBrk="1" fontAlgn="auto" latinLnBrk="0" hangingPunct="1">
                <a:lnSpc>
                  <a:spcPct val="100000"/>
                </a:lnSpc>
                <a:spcBef>
                  <a:spcPts val="0"/>
                </a:spcBef>
                <a:spcAft>
                  <a:spcPts val="0"/>
                </a:spcAft>
                <a:buClr>
                  <a:srgbClr val="51AA46"/>
                </a:buClr>
                <a:buSzTx/>
                <a:buFont typeface="Wingdings" pitchFamily="2" charset="2"/>
                <a:buChar char="§"/>
                <a:tabLst/>
                <a:defRPr/>
              </a:pPr>
              <a:endParaRPr kumimoji="0" lang="de-DE" sz="1200" b="0" i="0" u="none" strike="noStrike" kern="0" cap="none" spc="0" normalizeH="0" baseline="0" noProof="0">
                <a:ln>
                  <a:noFill/>
                </a:ln>
                <a:solidFill>
                  <a:srgbClr val="000000"/>
                </a:solidFill>
                <a:effectLst/>
                <a:uLnTx/>
                <a:uFillTx/>
              </a:endParaRPr>
            </a:p>
            <a:p>
              <a:pPr marL="141750" marR="0" lvl="0" indent="-141750" defTabSz="914400" eaLnBrk="1" fontAlgn="auto" latinLnBrk="0" hangingPunct="1">
                <a:lnSpc>
                  <a:spcPct val="100000"/>
                </a:lnSpc>
                <a:spcBef>
                  <a:spcPts val="0"/>
                </a:spcBef>
                <a:spcAft>
                  <a:spcPts val="0"/>
                </a:spcAft>
                <a:buClr>
                  <a:srgbClr val="51AA46"/>
                </a:buClr>
                <a:buSzTx/>
                <a:buFont typeface="Wingdings" pitchFamily="2" charset="2"/>
                <a:buChar char="§"/>
                <a:tabLst/>
                <a:defRPr/>
              </a:pPr>
              <a:endParaRPr kumimoji="0" lang="de-DE" sz="1200" b="0" i="0" u="none" strike="noStrike" kern="0" cap="none" spc="0" normalizeH="0" baseline="0" noProof="0">
                <a:ln>
                  <a:noFill/>
                </a:ln>
                <a:solidFill>
                  <a:srgbClr val="000000"/>
                </a:solidFill>
                <a:effectLst/>
                <a:uLnTx/>
                <a:uFillTx/>
              </a:endParaRPr>
            </a:p>
            <a:p>
              <a:pPr marR="0" lvl="0" defTabSz="914400" eaLnBrk="1" fontAlgn="auto" latinLnBrk="0" hangingPunct="1">
                <a:lnSpc>
                  <a:spcPct val="100000"/>
                </a:lnSpc>
                <a:spcBef>
                  <a:spcPts val="0"/>
                </a:spcBef>
                <a:spcAft>
                  <a:spcPts val="0"/>
                </a:spcAft>
                <a:buClr>
                  <a:srgbClr val="51AA46"/>
                </a:buClr>
                <a:buSzTx/>
                <a:tabLst/>
                <a:defRPr/>
              </a:pPr>
              <a:endParaRPr kumimoji="0" lang="de-DE" sz="12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51AA46"/>
                </a:buClr>
                <a:buSzTx/>
                <a:buFontTx/>
                <a:buNone/>
                <a:tabLst/>
                <a:defRPr/>
              </a:pPr>
              <a:r>
                <a:rPr kumimoji="0" lang="de-DE" sz="1200" b="0" i="0" u="none" strike="noStrike" kern="0" cap="none" spc="0" normalizeH="0" baseline="0" noProof="0">
                  <a:ln>
                    <a:noFill/>
                  </a:ln>
                  <a:solidFill>
                    <a:srgbClr val="000000"/>
                  </a:solidFill>
                  <a:effectLst/>
                  <a:uLnTx/>
                  <a:uFillTx/>
                </a:rPr>
                <a:t> </a:t>
              </a:r>
            </a:p>
            <a:p>
              <a:pPr marL="0" marR="0" lvl="0" indent="0" algn="r" defTabSz="914400" eaLnBrk="1" fontAlgn="auto" latinLnBrk="0" hangingPunct="1">
                <a:lnSpc>
                  <a:spcPct val="100000"/>
                </a:lnSpc>
                <a:spcBef>
                  <a:spcPts val="0"/>
                </a:spcBef>
                <a:spcAft>
                  <a:spcPts val="0"/>
                </a:spcAft>
                <a:buClr>
                  <a:srgbClr val="51AA46"/>
                </a:buClr>
                <a:buSzTx/>
                <a:buFontTx/>
                <a:buNone/>
                <a:tabLst/>
                <a:defRPr/>
              </a:pPr>
              <a:endParaRPr kumimoji="0" lang="de-DE" sz="1200" b="0" i="0" u="none" strike="noStrike" kern="0" cap="none" spc="0" normalizeH="0" baseline="0" noProof="0">
                <a:ln>
                  <a:noFill/>
                </a:ln>
                <a:solidFill>
                  <a:srgbClr val="000000"/>
                </a:solidFill>
                <a:effectLst/>
                <a:uLnTx/>
                <a:uFillTx/>
              </a:endParaRPr>
            </a:p>
          </p:txBody>
        </p:sp>
        <p:sp>
          <p:nvSpPr>
            <p:cNvPr id="25" name="Rechteck 24">
              <a:extLst>
                <a:ext uri="{FF2B5EF4-FFF2-40B4-BE49-F238E27FC236}">
                  <a16:creationId xmlns:a16="http://schemas.microsoft.com/office/drawing/2014/main" id="{BC07C5CC-F533-35CC-C619-1F86758F475B}"/>
                </a:ext>
              </a:extLst>
            </p:cNvPr>
            <p:cNvSpPr/>
            <p:nvPr/>
          </p:nvSpPr>
          <p:spPr bwMode="auto">
            <a:xfrm>
              <a:off x="5034001" y="2906748"/>
              <a:ext cx="2052000" cy="252000"/>
            </a:xfrm>
            <a:prstGeom prst="rect">
              <a:avLst/>
            </a:prstGeom>
            <a:solidFill>
              <a:srgbClr val="51AA46"/>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rPr>
                <a:t>Arbeitsumgebung</a:t>
              </a:r>
              <a:endParaRPr kumimoji="0" lang="de-DE" sz="1200" b="0" i="0" u="none" strike="noStrike" kern="0" cap="none" spc="0" normalizeH="0" baseline="0" noProof="0">
                <a:ln>
                  <a:noFill/>
                </a:ln>
                <a:solidFill>
                  <a:srgbClr val="FFFFFF"/>
                </a:solidFill>
                <a:effectLst/>
                <a:uLnTx/>
                <a:uFillTx/>
              </a:endParaRPr>
            </a:p>
          </p:txBody>
        </p:sp>
      </p:grpSp>
      <p:grpSp>
        <p:nvGrpSpPr>
          <p:cNvPr id="37" name="Gruppieren 36">
            <a:extLst>
              <a:ext uri="{FF2B5EF4-FFF2-40B4-BE49-F238E27FC236}">
                <a16:creationId xmlns:a16="http://schemas.microsoft.com/office/drawing/2014/main" id="{D61968D8-AEC0-C9E4-226F-91DD4DAE0375}"/>
              </a:ext>
            </a:extLst>
          </p:cNvPr>
          <p:cNvGrpSpPr/>
          <p:nvPr/>
        </p:nvGrpSpPr>
        <p:grpSpPr>
          <a:xfrm>
            <a:off x="7464057" y="2797272"/>
            <a:ext cx="2016000" cy="2218069"/>
            <a:chOff x="7239057" y="2906748"/>
            <a:chExt cx="2052000" cy="2397876"/>
          </a:xfrm>
        </p:grpSpPr>
        <p:sp>
          <p:nvSpPr>
            <p:cNvPr id="20" name="Rechteck 19">
              <a:extLst>
                <a:ext uri="{FF2B5EF4-FFF2-40B4-BE49-F238E27FC236}">
                  <a16:creationId xmlns:a16="http://schemas.microsoft.com/office/drawing/2014/main" id="{AA07E4D6-11BE-AC88-4A9B-DDB76BC76070}"/>
                </a:ext>
              </a:extLst>
            </p:cNvPr>
            <p:cNvSpPr/>
            <p:nvPr/>
          </p:nvSpPr>
          <p:spPr bwMode="auto">
            <a:xfrm>
              <a:off x="7239057" y="3154723"/>
              <a:ext cx="2052000" cy="2149901"/>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Quantitative Anforderungen</a:t>
              </a:r>
            </a:p>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Soziale Unterstützung</a:t>
              </a:r>
            </a:p>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Spielraum, Urlaub </a:t>
              </a:r>
              <a:br>
                <a:rPr kumimoji="0" lang="de-DE" sz="1200" b="0" i="0" u="none" strike="noStrike" kern="0" cap="none" spc="0" normalizeH="0" baseline="0" noProof="0">
                  <a:ln>
                    <a:noFill/>
                  </a:ln>
                  <a:solidFill>
                    <a:srgbClr val="000000"/>
                  </a:solidFill>
                  <a:effectLst/>
                  <a:uLnTx/>
                  <a:uFillTx/>
                </a:rPr>
              </a:br>
              <a:r>
                <a:rPr kumimoji="0" lang="de-DE" sz="1200" b="0" i="0" u="none" strike="noStrike" kern="0" cap="none" spc="0" normalizeH="0" baseline="0" noProof="0">
                  <a:ln>
                    <a:noFill/>
                  </a:ln>
                  <a:solidFill>
                    <a:srgbClr val="000000"/>
                  </a:solidFill>
                  <a:effectLst/>
                  <a:uLnTx/>
                  <a:uFillTx/>
                </a:rPr>
                <a:t>und Pausen </a:t>
              </a:r>
            </a:p>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Bedeutung der Arbeit </a:t>
              </a:r>
            </a:p>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Verbundenheit mit Arbeitsplatz</a:t>
              </a:r>
            </a:p>
            <a:p>
              <a:pPr marL="141750" marR="0" lvl="0" indent="-141750" defTabSz="914400" eaLnBrk="1" fontAlgn="auto" latinLnBrk="0" hangingPunct="1">
                <a:lnSpc>
                  <a:spcPct val="100000"/>
                </a:lnSpc>
                <a:spcBef>
                  <a:spcPts val="0"/>
                </a:spcBef>
                <a:spcAft>
                  <a:spcPts val="0"/>
                </a:spcAft>
                <a:buClr>
                  <a:srgbClr val="1F9A42"/>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Unsicherheit des Arbeitsplatzes</a:t>
              </a:r>
            </a:p>
          </p:txBody>
        </p:sp>
        <p:sp>
          <p:nvSpPr>
            <p:cNvPr id="26" name="Rechteck 25">
              <a:extLst>
                <a:ext uri="{FF2B5EF4-FFF2-40B4-BE49-F238E27FC236}">
                  <a16:creationId xmlns:a16="http://schemas.microsoft.com/office/drawing/2014/main" id="{02FB83ED-1ED1-1633-C285-BC5FF7E23571}"/>
                </a:ext>
              </a:extLst>
            </p:cNvPr>
            <p:cNvSpPr/>
            <p:nvPr/>
          </p:nvSpPr>
          <p:spPr bwMode="auto">
            <a:xfrm>
              <a:off x="7239057" y="2906748"/>
              <a:ext cx="2052000" cy="252000"/>
            </a:xfrm>
            <a:prstGeom prst="rect">
              <a:avLst/>
            </a:prstGeom>
            <a:solidFill>
              <a:srgbClr val="1D9A43"/>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rPr>
                <a:t>Arbeitsorganisation</a:t>
              </a:r>
              <a:endParaRPr kumimoji="0" lang="de-DE" sz="1200" b="0" i="0" u="none" strike="noStrike" kern="0" cap="none" spc="0" normalizeH="0" baseline="0" noProof="0">
                <a:ln>
                  <a:noFill/>
                </a:ln>
                <a:solidFill>
                  <a:srgbClr val="FFFFFF"/>
                </a:solidFill>
                <a:effectLst/>
                <a:uLnTx/>
                <a:uFillTx/>
              </a:endParaRPr>
            </a:p>
          </p:txBody>
        </p:sp>
      </p:grpSp>
      <p:grpSp>
        <p:nvGrpSpPr>
          <p:cNvPr id="36" name="Gruppieren 35">
            <a:extLst>
              <a:ext uri="{FF2B5EF4-FFF2-40B4-BE49-F238E27FC236}">
                <a16:creationId xmlns:a16="http://schemas.microsoft.com/office/drawing/2014/main" id="{0AB6E7C5-91D2-33A4-82B1-006EE720335C}"/>
              </a:ext>
            </a:extLst>
          </p:cNvPr>
          <p:cNvGrpSpPr/>
          <p:nvPr/>
        </p:nvGrpSpPr>
        <p:grpSpPr>
          <a:xfrm>
            <a:off x="9552111" y="2797272"/>
            <a:ext cx="2016000" cy="2218069"/>
            <a:chOff x="9444113" y="2906748"/>
            <a:chExt cx="2052000" cy="2397876"/>
          </a:xfrm>
        </p:grpSpPr>
        <p:sp>
          <p:nvSpPr>
            <p:cNvPr id="21" name="Rechteck 20">
              <a:extLst>
                <a:ext uri="{FF2B5EF4-FFF2-40B4-BE49-F238E27FC236}">
                  <a16:creationId xmlns:a16="http://schemas.microsoft.com/office/drawing/2014/main" id="{1DD6020E-00DC-98A2-ADC1-AC06EE306FBF}"/>
                </a:ext>
              </a:extLst>
            </p:cNvPr>
            <p:cNvSpPr/>
            <p:nvPr/>
          </p:nvSpPr>
          <p:spPr bwMode="auto">
            <a:xfrm>
              <a:off x="9444113" y="3154723"/>
              <a:ext cx="2052000" cy="2149901"/>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Work-Privacy Konflikte </a:t>
              </a:r>
            </a:p>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Atypische Arbeits-zeiten/Schicht </a:t>
              </a:r>
            </a:p>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Erreichbarkeit/ Entgrenzung</a:t>
              </a:r>
            </a:p>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Befristete Arbeitsverhältnisse</a:t>
              </a:r>
            </a:p>
            <a:p>
              <a:pPr marL="141750" marR="0" lvl="0" indent="-141750" defTabSz="914400" eaLnBrk="1" fontAlgn="auto" latinLnBrk="0" hangingPunct="1">
                <a:lnSpc>
                  <a:spcPct val="100000"/>
                </a:lnSpc>
                <a:spcBef>
                  <a:spcPts val="0"/>
                </a:spcBef>
                <a:spcAft>
                  <a:spcPts val="0"/>
                </a:spcAft>
                <a:buClr>
                  <a:srgbClr val="007239"/>
                </a:buClr>
                <a:buSzTx/>
                <a:buFont typeface="Wingdings" pitchFamily="2" charset="2"/>
                <a:buChar char="§"/>
                <a:tabLst/>
                <a:defRPr/>
              </a:pPr>
              <a:r>
                <a:rPr kumimoji="0" lang="de-DE" sz="1200" b="0" i="0" u="none" strike="noStrike" kern="0" cap="none" spc="0" normalizeH="0" baseline="0" noProof="0">
                  <a:ln>
                    <a:noFill/>
                  </a:ln>
                  <a:solidFill>
                    <a:srgbClr val="000000"/>
                  </a:solidFill>
                  <a:effectLst/>
                  <a:uLnTx/>
                  <a:uFillTx/>
                </a:rPr>
                <a:t>Unsichere Arbeitsbedingungen</a:t>
              </a:r>
            </a:p>
          </p:txBody>
        </p:sp>
        <p:sp>
          <p:nvSpPr>
            <p:cNvPr id="27" name="Rechteck 26">
              <a:extLst>
                <a:ext uri="{FF2B5EF4-FFF2-40B4-BE49-F238E27FC236}">
                  <a16:creationId xmlns:a16="http://schemas.microsoft.com/office/drawing/2014/main" id="{FDFF5D8F-AF7A-9B4A-BAA5-D8213C08C05B}"/>
                </a:ext>
              </a:extLst>
            </p:cNvPr>
            <p:cNvSpPr/>
            <p:nvPr/>
          </p:nvSpPr>
          <p:spPr bwMode="auto">
            <a:xfrm>
              <a:off x="9444113" y="2906748"/>
              <a:ext cx="2052000" cy="252000"/>
            </a:xfrm>
            <a:prstGeom prst="rect">
              <a:avLst/>
            </a:prstGeom>
            <a:solidFill>
              <a:srgbClr val="007239"/>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rPr>
                <a:t>Neue Arbeitsformen</a:t>
              </a:r>
              <a:endParaRPr kumimoji="0" lang="de-DE" sz="1200" b="0" i="0" u="none" strike="noStrike" kern="0" cap="none" spc="0" normalizeH="0" baseline="0" noProof="0">
                <a:ln>
                  <a:noFill/>
                </a:ln>
                <a:solidFill>
                  <a:srgbClr val="FFFFFF"/>
                </a:solidFill>
                <a:effectLst/>
                <a:uLnTx/>
                <a:uFillTx/>
              </a:endParaRPr>
            </a:p>
          </p:txBody>
        </p:sp>
      </p:grpSp>
      <p:sp>
        <p:nvSpPr>
          <p:cNvPr id="32" name="Rechteck 31">
            <a:extLst>
              <a:ext uri="{FF2B5EF4-FFF2-40B4-BE49-F238E27FC236}">
                <a16:creationId xmlns:a16="http://schemas.microsoft.com/office/drawing/2014/main" id="{B83A93B1-254C-C6AC-3A70-7F6318E69F07}"/>
              </a:ext>
            </a:extLst>
          </p:cNvPr>
          <p:cNvSpPr/>
          <p:nvPr/>
        </p:nvSpPr>
        <p:spPr bwMode="auto">
          <a:xfrm>
            <a:off x="626449" y="1258468"/>
            <a:ext cx="3525496" cy="1424905"/>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Gemeinsame päd. Vorstellungen</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Störungen im Unterricht</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dirty="0">
                <a:solidFill>
                  <a:srgbClr val="000000"/>
                </a:solidFill>
              </a:rPr>
              <a:t>Lärm- und Stimmbelastung</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b="0" i="0" u="none" strike="noStrike" kern="0" cap="none" spc="0" normalizeH="0" baseline="0" noProof="0" dirty="0">
                <a:ln>
                  <a:noFill/>
                </a:ln>
                <a:solidFill>
                  <a:srgbClr val="000000"/>
                </a:solidFill>
                <a:effectLst/>
                <a:uLnTx/>
                <a:uFillTx/>
              </a:rPr>
              <a:t>Erholungsmöglichkeiten</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dirty="0">
                <a:solidFill>
                  <a:srgbClr val="000000"/>
                </a:solidFill>
              </a:rPr>
              <a:t>Konflikte mit Erziehungsberechtigten/Betrieben</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dirty="0">
                <a:solidFill>
                  <a:srgbClr val="000000"/>
                </a:solidFill>
              </a:rPr>
              <a:t>Unterstützung </a:t>
            </a:r>
            <a:r>
              <a:rPr lang="de-DE" sz="1200" kern="0" dirty="0">
                <a:solidFill>
                  <a:srgbClr val="000000"/>
                </a:solidFill>
              </a:rPr>
              <a:t>durch</a:t>
            </a:r>
            <a:r>
              <a:rPr kumimoji="0" lang="de-DE" sz="1200" kern="0" dirty="0">
                <a:solidFill>
                  <a:srgbClr val="000000"/>
                </a:solidFill>
              </a:rPr>
              <a:t> </a:t>
            </a:r>
            <a:r>
              <a:rPr lang="de-DE" sz="1200" kern="0" dirty="0">
                <a:solidFill>
                  <a:srgbClr val="000000"/>
                </a:solidFill>
              </a:rPr>
              <a:t>Erziehungsberechtigte/</a:t>
            </a:r>
            <a:r>
              <a:rPr kumimoji="0" lang="de-DE" sz="1200" kern="0" dirty="0">
                <a:solidFill>
                  <a:srgbClr val="000000"/>
                </a:solidFill>
              </a:rPr>
              <a:t>Betriebe</a:t>
            </a:r>
            <a:endParaRPr kumimoji="0" lang="de-DE" sz="1200" b="1" i="0" u="none" strike="noStrike" kern="0" cap="none" spc="0" normalizeH="0" baseline="0" noProof="0" dirty="0">
              <a:ln>
                <a:noFill/>
              </a:ln>
              <a:solidFill>
                <a:srgbClr val="000000"/>
              </a:solidFill>
              <a:effectLst/>
              <a:uLnTx/>
              <a:uFillTx/>
              <a:latin typeface="Arial" charset="0"/>
            </a:endParaRPr>
          </a:p>
        </p:txBody>
      </p:sp>
      <p:sp>
        <p:nvSpPr>
          <p:cNvPr id="33" name="Rechteck 32">
            <a:extLst>
              <a:ext uri="{FF2B5EF4-FFF2-40B4-BE49-F238E27FC236}">
                <a16:creationId xmlns:a16="http://schemas.microsoft.com/office/drawing/2014/main" id="{9FAAC9E0-7929-869C-60A2-3C8FF3F045CF}"/>
              </a:ext>
            </a:extLst>
          </p:cNvPr>
          <p:cNvSpPr/>
          <p:nvPr/>
        </p:nvSpPr>
        <p:spPr bwMode="auto">
          <a:xfrm>
            <a:off x="639147" y="1002302"/>
            <a:ext cx="10928965" cy="252000"/>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300" b="1" i="0" u="none" strike="noStrike" kern="0" cap="none" spc="0" normalizeH="0" baseline="0" noProof="0">
                <a:ln>
                  <a:noFill/>
                </a:ln>
                <a:solidFill>
                  <a:srgbClr val="FFFFFF"/>
                </a:solidFill>
                <a:effectLst/>
                <a:uLnTx/>
                <a:uFillTx/>
              </a:rPr>
              <a:t>Schulspezifika</a:t>
            </a:r>
            <a:endParaRPr kumimoji="0" lang="de-DE" sz="1300" b="1" i="0" u="none" strike="noStrike" kern="0" cap="none" spc="0" normalizeH="0" baseline="0" noProof="0">
              <a:ln>
                <a:noFill/>
              </a:ln>
              <a:solidFill>
                <a:srgbClr val="FFFFFF"/>
              </a:solidFill>
              <a:effectLst/>
              <a:uLnTx/>
              <a:uFillTx/>
              <a:latin typeface="Arial" charset="0"/>
            </a:endParaRPr>
          </a:p>
        </p:txBody>
      </p:sp>
      <p:sp>
        <p:nvSpPr>
          <p:cNvPr id="34" name="Rechteck 33">
            <a:extLst>
              <a:ext uri="{FF2B5EF4-FFF2-40B4-BE49-F238E27FC236}">
                <a16:creationId xmlns:a16="http://schemas.microsoft.com/office/drawing/2014/main" id="{6D7C2A61-08A1-CB24-5700-5E1F062FF520}"/>
              </a:ext>
            </a:extLst>
          </p:cNvPr>
          <p:cNvSpPr/>
          <p:nvPr/>
        </p:nvSpPr>
        <p:spPr bwMode="auto">
          <a:xfrm>
            <a:off x="7065818" y="1258469"/>
            <a:ext cx="4502295" cy="1424906"/>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indent="-141750">
              <a:buClr>
                <a:schemeClr val="tx2"/>
              </a:buClr>
              <a:buFont typeface="Wingdings" pitchFamily="2" charset="2"/>
              <a:buChar char="§"/>
              <a:defRPr/>
            </a:pPr>
            <a:r>
              <a:rPr lang="de-DE" sz="1200" kern="0">
                <a:solidFill>
                  <a:srgbClr val="000000"/>
                </a:solidFill>
              </a:rPr>
              <a:t>Verbale Aggression durch </a:t>
            </a:r>
            <a:r>
              <a:rPr lang="de-DE" sz="1200" kern="0" err="1">
                <a:solidFill>
                  <a:srgbClr val="000000"/>
                </a:solidFill>
              </a:rPr>
              <a:t>Schüler:innen</a:t>
            </a:r>
            <a:endParaRPr kumimoji="0" lang="de-DE" sz="1200" kern="0">
              <a:solidFill>
                <a:srgbClr val="000000"/>
              </a:solidFill>
            </a:endParaRP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Körperliche Gewalt durch </a:t>
            </a:r>
            <a:r>
              <a:rPr kumimoji="0" lang="de-DE" sz="1200" kern="0" err="1">
                <a:solidFill>
                  <a:srgbClr val="000000"/>
                </a:solidFill>
              </a:rPr>
              <a:t>Schüler:innen</a:t>
            </a:r>
            <a:endParaRPr kumimoji="0" lang="de-DE" sz="1200" kern="0">
              <a:solidFill>
                <a:srgbClr val="000000"/>
              </a:solidFill>
            </a:endParaRP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Cyber-Mobbing </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Verbale Aggression durch Erziehungsberechtigte</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Körperliche Gewalt durch Erziehungsberechtigte</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Zusatzfragen Leitungspersonal/ Schulleitung </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a:solidFill>
                  <a:srgbClr val="000000"/>
                </a:solidFill>
              </a:rPr>
              <a:t>Diverse Einzelfragen</a:t>
            </a:r>
            <a:endParaRPr kumimoji="0" lang="de-DE" sz="1200" b="0" i="0" u="none" strike="noStrike" kern="0" cap="none" spc="0" normalizeH="0" baseline="0" noProof="0">
              <a:ln>
                <a:noFill/>
              </a:ln>
              <a:solidFill>
                <a:srgbClr val="000000"/>
              </a:solidFill>
              <a:effectLst/>
              <a:uLnTx/>
              <a:uFillTx/>
            </a:endParaRPr>
          </a:p>
          <a:p>
            <a:pPr marL="141750" marR="0" lvl="0" indent="-141750" algn="ctr" defTabSz="914400" eaLnBrk="0" fontAlgn="auto" latinLnBrk="0" hangingPunct="0">
              <a:lnSpc>
                <a:spcPct val="100000"/>
              </a:lnSpc>
              <a:spcBef>
                <a:spcPts val="0"/>
              </a:spcBef>
              <a:spcAft>
                <a:spcPts val="0"/>
              </a:spcAft>
              <a:buClr>
                <a:schemeClr val="tx2"/>
              </a:buClr>
              <a:buSzTx/>
              <a:buFont typeface="Wingdings" pitchFamily="2" charset="2"/>
              <a:buChar char="§"/>
              <a:tabLst/>
              <a:defRPr/>
            </a:pPr>
            <a:endParaRPr kumimoji="0" lang="de-DE" sz="1200" b="1" i="0" u="none" strike="noStrike" kern="0" cap="none" spc="0" normalizeH="0" baseline="0" noProof="0">
              <a:ln>
                <a:noFill/>
              </a:ln>
              <a:solidFill>
                <a:srgbClr val="000000"/>
              </a:solidFill>
              <a:effectLst/>
              <a:uLnTx/>
              <a:uFillTx/>
              <a:latin typeface="Arial" charset="0"/>
            </a:endParaRPr>
          </a:p>
        </p:txBody>
      </p:sp>
      <p:sp>
        <p:nvSpPr>
          <p:cNvPr id="35" name="Rechteck 34">
            <a:extLst>
              <a:ext uri="{FF2B5EF4-FFF2-40B4-BE49-F238E27FC236}">
                <a16:creationId xmlns:a16="http://schemas.microsoft.com/office/drawing/2014/main" id="{B7F085FD-EABD-3CCA-95DA-527435BAE8E9}"/>
              </a:ext>
            </a:extLst>
          </p:cNvPr>
          <p:cNvSpPr/>
          <p:nvPr/>
        </p:nvSpPr>
        <p:spPr bwMode="auto">
          <a:xfrm>
            <a:off x="4230255" y="1258468"/>
            <a:ext cx="2760749" cy="1424905"/>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08000" tIns="72000" rIns="36000" bIns="0" numCol="1" spcCol="0" rtlCol="0" fromWordArt="0" anchor="t" anchorCtr="0" forceAA="0" compatLnSpc="1">
            <a:prstTxWarp prst="textNoShape">
              <a:avLst/>
            </a:prstTxWarp>
            <a:noAutofit/>
          </a:bodyPr>
          <a:lstStyle/>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dirty="0">
                <a:solidFill>
                  <a:srgbClr val="000000"/>
                </a:solidFill>
              </a:rPr>
              <a:t>Ausstattung</a:t>
            </a:r>
          </a:p>
          <a:p>
            <a:pPr marL="141750" marR="0" lvl="0" indent="-1417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de-DE" sz="1200" kern="0" dirty="0">
                <a:solidFill>
                  <a:srgbClr val="000000"/>
                </a:solidFill>
              </a:rPr>
              <a:t>Konferenzen und Besprechungen</a:t>
            </a:r>
          </a:p>
          <a:p>
            <a:pPr marL="141750" lvl="0" indent="-141750">
              <a:buClr>
                <a:schemeClr val="tx2"/>
              </a:buClr>
              <a:buFont typeface="Wingdings" pitchFamily="2" charset="2"/>
              <a:buChar char="§"/>
              <a:defRPr/>
            </a:pPr>
            <a:r>
              <a:rPr lang="de-DE" sz="1200" kern="0" dirty="0">
                <a:solidFill>
                  <a:srgbClr val="000000"/>
                </a:solidFill>
              </a:rPr>
              <a:t>Fachliche Unterstützung</a:t>
            </a:r>
          </a:p>
          <a:p>
            <a:pPr marL="141750" indent="-141750">
              <a:buClr>
                <a:schemeClr val="tx2"/>
              </a:buClr>
              <a:buFont typeface="Wingdings" pitchFamily="2" charset="2"/>
              <a:buChar char="§"/>
              <a:defRPr/>
            </a:pPr>
            <a:r>
              <a:rPr lang="de-DE" sz="1200" kern="0" dirty="0">
                <a:solidFill>
                  <a:srgbClr val="000000"/>
                </a:solidFill>
              </a:rPr>
              <a:t>Schulorganisation</a:t>
            </a:r>
          </a:p>
          <a:p>
            <a:pPr marL="141750" indent="-141750">
              <a:buClr>
                <a:schemeClr val="tx2"/>
              </a:buClr>
              <a:buFont typeface="Wingdings" pitchFamily="2" charset="2"/>
              <a:buChar char="§"/>
              <a:defRPr/>
            </a:pPr>
            <a:r>
              <a:rPr lang="de-DE" sz="1200" kern="0" dirty="0">
                <a:solidFill>
                  <a:srgbClr val="000000"/>
                </a:solidFill>
              </a:rPr>
              <a:t>Digitalisierung</a:t>
            </a:r>
            <a:endParaRPr kumimoji="0" lang="de-DE" sz="1200" b="0" i="0" u="none" strike="noStrike" kern="0" cap="none" spc="0" normalizeH="0" baseline="0" noProof="0" dirty="0">
              <a:ln>
                <a:noFill/>
              </a:ln>
              <a:solidFill>
                <a:srgbClr val="000000"/>
              </a:solidFill>
              <a:effectLst/>
              <a:uLnTx/>
              <a:uFillTx/>
            </a:endParaRPr>
          </a:p>
        </p:txBody>
      </p:sp>
      <p:sp>
        <p:nvSpPr>
          <p:cNvPr id="3" name="Foliennummernplatzhalter 4">
            <a:extLst>
              <a:ext uri="{FF2B5EF4-FFF2-40B4-BE49-F238E27FC236}">
                <a16:creationId xmlns:a16="http://schemas.microsoft.com/office/drawing/2014/main" id="{728F089E-9650-FAA2-FFDA-FED832034292}"/>
              </a:ext>
            </a:extLst>
          </p:cNvPr>
          <p:cNvSpPr>
            <a:spLocks noGrp="1"/>
          </p:cNvSpPr>
          <p:nvPr>
            <p:ph type="sldNum" sz="quarter" idx="16"/>
          </p:nvPr>
        </p:nvSpPr>
        <p:spPr>
          <a:xfrm>
            <a:off x="626449" y="6401331"/>
            <a:ext cx="347218" cy="365125"/>
          </a:xfrm>
        </p:spPr>
        <p:txBody>
          <a:bodyPr/>
          <a:lstStyle/>
          <a:p>
            <a:fld id="{F0274B88-FEB4-5244-9CA8-ED417B5B3A51}" type="slidenum">
              <a:rPr lang="en-US" smtClean="0"/>
              <a:pPr/>
              <a:t>6</a:t>
            </a:fld>
            <a:endParaRPr lang="en-US"/>
          </a:p>
        </p:txBody>
      </p:sp>
      <p:sp>
        <p:nvSpPr>
          <p:cNvPr id="4" name="Fußzeilenplatzhalter 3">
            <a:extLst>
              <a:ext uri="{FF2B5EF4-FFF2-40B4-BE49-F238E27FC236}">
                <a16:creationId xmlns:a16="http://schemas.microsoft.com/office/drawing/2014/main" id="{DF65BF67-7067-8DA8-8761-4179CC97E3AE}"/>
              </a:ext>
            </a:extLst>
          </p:cNvPr>
          <p:cNvSpPr txBox="1">
            <a:spLocks/>
          </p:cNvSpPr>
          <p:nvPr/>
        </p:nvSpPr>
        <p:spPr>
          <a:xfrm>
            <a:off x="1039025" y="6401331"/>
            <a:ext cx="4444200" cy="365125"/>
          </a:xfrm>
          <a:prstGeom prst="rect">
            <a:avLst/>
          </a:prstGeom>
        </p:spPr>
        <p:txBody>
          <a:bodyPr wrap="none" lIns="0" tIns="0" rIns="0" bIns="0" anchor="t" anchorCtr="0"/>
          <a:lstStyle>
            <a:defPPr>
              <a:defRPr lang="de-DE"/>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GRUNDLAGEN</a:t>
            </a:r>
          </a:p>
          <a:p>
            <a:endParaRPr lang="de-DE" dirty="0"/>
          </a:p>
        </p:txBody>
      </p:sp>
    </p:spTree>
    <p:extLst>
      <p:ext uri="{BB962C8B-B14F-4D97-AF65-F5344CB8AC3E}">
        <p14:creationId xmlns:p14="http://schemas.microsoft.com/office/powerpoint/2010/main" val="30483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836E4-5DC6-E157-F221-EDBDFAC1CF51}"/>
              </a:ext>
            </a:extLst>
          </p:cNvPr>
          <p:cNvSpPr>
            <a:spLocks noGrp="1"/>
          </p:cNvSpPr>
          <p:nvPr>
            <p:ph type="title"/>
          </p:nvPr>
        </p:nvSpPr>
        <p:spPr/>
        <p:txBody>
          <a:bodyPr/>
          <a:lstStyle/>
          <a:p>
            <a:r>
              <a:rPr lang="de-DE" dirty="0"/>
              <a:t>Rücklaufquote und die wichtigsten Befunde</a:t>
            </a:r>
          </a:p>
        </p:txBody>
      </p:sp>
      <p:sp>
        <p:nvSpPr>
          <p:cNvPr id="5" name="Foliennummernplatzhalter 4">
            <a:extLst>
              <a:ext uri="{FF2B5EF4-FFF2-40B4-BE49-F238E27FC236}">
                <a16:creationId xmlns:a16="http://schemas.microsoft.com/office/drawing/2014/main" id="{C610C121-D4AB-2DAB-CD9F-BDF493FD9DC8}"/>
              </a:ext>
            </a:extLst>
          </p:cNvPr>
          <p:cNvSpPr>
            <a:spLocks noGrp="1"/>
          </p:cNvSpPr>
          <p:nvPr>
            <p:ph type="sldNum" sz="quarter" idx="17"/>
          </p:nvPr>
        </p:nvSpPr>
        <p:spPr/>
        <p:txBody>
          <a:bodyPr/>
          <a:lstStyle/>
          <a:p>
            <a:fld id="{F0274B88-FEB4-5244-9CA8-ED417B5B3A51}" type="slidenum">
              <a:rPr lang="en-US" smtClean="0"/>
              <a:pPr/>
              <a:t>7</a:t>
            </a:fld>
            <a:endParaRPr lang="en-US"/>
          </a:p>
        </p:txBody>
      </p:sp>
      <p:sp>
        <p:nvSpPr>
          <p:cNvPr id="6" name="Textplatzhalter 5">
            <a:extLst>
              <a:ext uri="{FF2B5EF4-FFF2-40B4-BE49-F238E27FC236}">
                <a16:creationId xmlns:a16="http://schemas.microsoft.com/office/drawing/2014/main" id="{E223C8E7-A42C-D63B-9423-4FA5FFA89570}"/>
              </a:ext>
            </a:extLst>
          </p:cNvPr>
          <p:cNvSpPr>
            <a:spLocks noGrp="1"/>
          </p:cNvSpPr>
          <p:nvPr>
            <p:ph type="body" sz="quarter" idx="18"/>
          </p:nvPr>
        </p:nvSpPr>
        <p:spPr>
          <a:xfrm>
            <a:off x="639149" y="1268414"/>
            <a:ext cx="10928964" cy="1429204"/>
          </a:xfrm>
        </p:spPr>
        <p:txBody>
          <a:bodyPr/>
          <a:lstStyle/>
          <a:p>
            <a:r>
              <a:rPr lang="de-DE" dirty="0"/>
              <a:t>Ihre </a:t>
            </a:r>
            <a:r>
              <a:rPr lang="de-DE" b="1" dirty="0"/>
              <a:t>Rücklaufquote</a:t>
            </a:r>
            <a:r>
              <a:rPr lang="de-DE" dirty="0"/>
              <a:t> finden Sie im Teil 1</a:t>
            </a:r>
            <a:br>
              <a:rPr lang="de-DE" dirty="0"/>
            </a:br>
            <a:r>
              <a:rPr lang="de-DE" dirty="0"/>
              <a:t>„An Ihrer Schule nahmen 69% der pädagogischen Landesbeschäftigten an der Befragung teil. Wünschenswert sind natürlich immer möglichst hohe Beteiligungsraten.“</a:t>
            </a:r>
          </a:p>
          <a:p>
            <a:r>
              <a:rPr lang="de-DE" dirty="0"/>
              <a:t>Die wichtigsten Befunde Ihrer Schule in Form einer Heatmap finden Sie im Teil 3</a:t>
            </a:r>
          </a:p>
        </p:txBody>
      </p:sp>
      <p:pic>
        <p:nvPicPr>
          <p:cNvPr id="7" name="Grafik 6">
            <a:extLst>
              <a:ext uri="{FF2B5EF4-FFF2-40B4-BE49-F238E27FC236}">
                <a16:creationId xmlns:a16="http://schemas.microsoft.com/office/drawing/2014/main" id="{25C5FD06-DDB4-66FA-7F56-95EF8E3E71D2}"/>
              </a:ext>
            </a:extLst>
          </p:cNvPr>
          <p:cNvPicPr>
            <a:picLocks noChangeAspect="1"/>
          </p:cNvPicPr>
          <p:nvPr/>
        </p:nvPicPr>
        <p:blipFill>
          <a:blip r:embed="rId3"/>
          <a:srcRect t="33083" r="5215" b="14703"/>
          <a:stretch/>
        </p:blipFill>
        <p:spPr>
          <a:xfrm>
            <a:off x="6828780" y="4067060"/>
            <a:ext cx="4792086" cy="593755"/>
          </a:xfrm>
          <a:prstGeom prst="rect">
            <a:avLst/>
          </a:prstGeom>
        </p:spPr>
      </p:pic>
      <p:pic>
        <p:nvPicPr>
          <p:cNvPr id="8" name="Grafik 7">
            <a:extLst>
              <a:ext uri="{FF2B5EF4-FFF2-40B4-BE49-F238E27FC236}">
                <a16:creationId xmlns:a16="http://schemas.microsoft.com/office/drawing/2014/main" id="{D8ACFBF6-18AC-4CBA-50A2-CE3565287EA8}"/>
              </a:ext>
            </a:extLst>
          </p:cNvPr>
          <p:cNvPicPr>
            <a:picLocks noChangeAspect="1"/>
          </p:cNvPicPr>
          <p:nvPr/>
        </p:nvPicPr>
        <p:blipFill>
          <a:blip r:embed="rId4"/>
          <a:srcRect l="2122" t="14223" r="5676"/>
          <a:stretch/>
        </p:blipFill>
        <p:spPr>
          <a:xfrm>
            <a:off x="857129" y="3332285"/>
            <a:ext cx="5064369" cy="2694453"/>
          </a:xfrm>
          <a:prstGeom prst="rect">
            <a:avLst/>
          </a:prstGeom>
        </p:spPr>
      </p:pic>
      <p:sp>
        <p:nvSpPr>
          <p:cNvPr id="9" name="Textfeld 8">
            <a:extLst>
              <a:ext uri="{FF2B5EF4-FFF2-40B4-BE49-F238E27FC236}">
                <a16:creationId xmlns:a16="http://schemas.microsoft.com/office/drawing/2014/main" id="{CAC271E6-0660-C13E-E0A5-5BEA70BE9953}"/>
              </a:ext>
            </a:extLst>
          </p:cNvPr>
          <p:cNvSpPr txBox="1"/>
          <p:nvPr/>
        </p:nvSpPr>
        <p:spPr>
          <a:xfrm>
            <a:off x="883505" y="3068513"/>
            <a:ext cx="6027249" cy="300737"/>
          </a:xfrm>
          <a:prstGeom prst="rect">
            <a:avLst/>
          </a:prstGeom>
          <a:noFill/>
        </p:spPr>
        <p:txBody>
          <a:bodyPr wrap="none" lIns="0" tIns="0" rIns="0" bIns="0" rtlCol="0" anchor="t">
            <a:noAutofit/>
          </a:bodyPr>
          <a:lstStyle/>
          <a:p>
            <a:pPr>
              <a:spcAft>
                <a:spcPts val="600"/>
              </a:spcAft>
            </a:pPr>
            <a:r>
              <a:rPr lang="de-DE" sz="1300" b="1" dirty="0">
                <a:effectLst/>
              </a:rPr>
              <a:t>NRW Runde 3, 2024, Vergleich Schule 123456 vs. Schulform gesamt</a:t>
            </a:r>
          </a:p>
          <a:p>
            <a:pPr algn="l">
              <a:lnSpc>
                <a:spcPct val="100000"/>
              </a:lnSpc>
              <a:spcAft>
                <a:spcPts val="600"/>
              </a:spcAft>
            </a:pPr>
            <a:endParaRPr lang="de-DE" sz="1300" b="1" dirty="0">
              <a:solidFill>
                <a:schemeClr val="tx1">
                  <a:lumMod val="50000"/>
                  <a:lumOff val="50000"/>
                </a:schemeClr>
              </a:solidFill>
            </a:endParaRPr>
          </a:p>
        </p:txBody>
      </p:sp>
      <p:sp>
        <p:nvSpPr>
          <p:cNvPr id="10" name="Textfeld 9">
            <a:extLst>
              <a:ext uri="{FF2B5EF4-FFF2-40B4-BE49-F238E27FC236}">
                <a16:creationId xmlns:a16="http://schemas.microsoft.com/office/drawing/2014/main" id="{CC470137-B968-162B-FAA0-43A9D670CE03}"/>
              </a:ext>
            </a:extLst>
          </p:cNvPr>
          <p:cNvSpPr txBox="1"/>
          <p:nvPr/>
        </p:nvSpPr>
        <p:spPr>
          <a:xfrm>
            <a:off x="6910754" y="3810283"/>
            <a:ext cx="4387361" cy="300737"/>
          </a:xfrm>
          <a:prstGeom prst="rect">
            <a:avLst/>
          </a:prstGeom>
          <a:noFill/>
        </p:spPr>
        <p:txBody>
          <a:bodyPr wrap="none" lIns="0" tIns="0" rIns="0" bIns="0" rtlCol="0" anchor="t">
            <a:noAutofit/>
          </a:bodyPr>
          <a:lstStyle/>
          <a:p>
            <a:pPr>
              <a:spcAft>
                <a:spcPts val="600"/>
              </a:spcAft>
            </a:pPr>
            <a:r>
              <a:rPr lang="de-DE" sz="1300" b="1" dirty="0">
                <a:effectLst/>
              </a:rPr>
              <a:t>Abweichung Schule im Vergleich zu Schulform</a:t>
            </a:r>
            <a:endParaRPr lang="de-DE" sz="1300" b="1" dirty="0">
              <a:solidFill>
                <a:schemeClr val="tx1">
                  <a:lumMod val="50000"/>
                  <a:lumOff val="50000"/>
                </a:schemeClr>
              </a:solidFill>
            </a:endParaRPr>
          </a:p>
        </p:txBody>
      </p:sp>
      <p:sp>
        <p:nvSpPr>
          <p:cNvPr id="3" name="Fußzeilenplatzhalter 3">
            <a:extLst>
              <a:ext uri="{FF2B5EF4-FFF2-40B4-BE49-F238E27FC236}">
                <a16:creationId xmlns:a16="http://schemas.microsoft.com/office/drawing/2014/main" id="{4F508E3E-90E2-E345-5D46-74CE1659DE7A}"/>
              </a:ext>
            </a:extLst>
          </p:cNvPr>
          <p:cNvSpPr>
            <a:spLocks noGrp="1"/>
          </p:cNvSpPr>
          <p:nvPr>
            <p:ph type="ftr" sz="quarter" idx="16"/>
          </p:nvPr>
        </p:nvSpPr>
        <p:spPr>
          <a:xfrm>
            <a:off x="1039025" y="6401331"/>
            <a:ext cx="4444200" cy="365125"/>
          </a:xfrm>
        </p:spPr>
        <p:txBody>
          <a:bodyPr/>
          <a:lstStyle/>
          <a:p>
            <a:r>
              <a:rPr lang="de-DE"/>
              <a:t>Grundlagen </a:t>
            </a:r>
          </a:p>
          <a:p>
            <a:endParaRPr lang="de-DE"/>
          </a:p>
        </p:txBody>
      </p:sp>
    </p:spTree>
    <p:extLst>
      <p:ext uri="{BB962C8B-B14F-4D97-AF65-F5344CB8AC3E}">
        <p14:creationId xmlns:p14="http://schemas.microsoft.com/office/powerpoint/2010/main" val="288470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1FBDD-E159-0E9F-EDBA-3E43F55ACF48}"/>
              </a:ext>
            </a:extLst>
          </p:cNvPr>
          <p:cNvSpPr>
            <a:spLocks noGrp="1"/>
          </p:cNvSpPr>
          <p:nvPr>
            <p:ph type="title"/>
          </p:nvPr>
        </p:nvSpPr>
        <p:spPr/>
        <p:txBody>
          <a:bodyPr/>
          <a:lstStyle/>
          <a:p>
            <a:r>
              <a:rPr lang="de-DE" cap="all" dirty="0"/>
              <a:t>Auswertungsempfehlung zu den Skalen</a:t>
            </a:r>
            <a:endParaRPr lang="de-DE" dirty="0"/>
          </a:p>
        </p:txBody>
      </p:sp>
      <p:sp>
        <p:nvSpPr>
          <p:cNvPr id="3" name="Textplatzhalter 2">
            <a:extLst>
              <a:ext uri="{FF2B5EF4-FFF2-40B4-BE49-F238E27FC236}">
                <a16:creationId xmlns:a16="http://schemas.microsoft.com/office/drawing/2014/main" id="{C57AE707-4C19-47A1-3270-FF9272194239}"/>
              </a:ext>
            </a:extLst>
          </p:cNvPr>
          <p:cNvSpPr>
            <a:spLocks noGrp="1"/>
          </p:cNvSpPr>
          <p:nvPr>
            <p:ph type="body" sz="quarter" idx="14"/>
          </p:nvPr>
        </p:nvSpPr>
        <p:spPr/>
        <p:txBody>
          <a:bodyPr/>
          <a:lstStyle/>
          <a:p>
            <a:r>
              <a:rPr kumimoji="0" lang="de-DE" dirty="0">
                <a:solidFill>
                  <a:srgbClr val="010000"/>
                </a:solidFill>
                <a:cs typeface="ＭＳ Ｐゴシック" charset="0"/>
              </a:rPr>
              <a:t>Skalen und Mittelwerte interpretieren </a:t>
            </a:r>
            <a:endParaRPr lang="de-DE" dirty="0"/>
          </a:p>
        </p:txBody>
      </p:sp>
      <p:sp>
        <p:nvSpPr>
          <p:cNvPr id="5" name="Foliennummernplatzhalter 4">
            <a:extLst>
              <a:ext uri="{FF2B5EF4-FFF2-40B4-BE49-F238E27FC236}">
                <a16:creationId xmlns:a16="http://schemas.microsoft.com/office/drawing/2014/main" id="{FD6C5F94-486A-5154-7EA8-8EAF045CDEAF}"/>
              </a:ext>
            </a:extLst>
          </p:cNvPr>
          <p:cNvSpPr>
            <a:spLocks noGrp="1"/>
          </p:cNvSpPr>
          <p:nvPr>
            <p:ph type="sldNum" sz="quarter" idx="17"/>
          </p:nvPr>
        </p:nvSpPr>
        <p:spPr/>
        <p:txBody>
          <a:bodyPr/>
          <a:lstStyle/>
          <a:p>
            <a:fld id="{F0274B88-FEB4-5244-9CA8-ED417B5B3A51}" type="slidenum">
              <a:rPr lang="en-US" smtClean="0"/>
              <a:pPr/>
              <a:t>8</a:t>
            </a:fld>
            <a:endParaRPr lang="en-US"/>
          </a:p>
        </p:txBody>
      </p:sp>
      <p:sp>
        <p:nvSpPr>
          <p:cNvPr id="6" name="Textplatzhalter 5">
            <a:extLst>
              <a:ext uri="{FF2B5EF4-FFF2-40B4-BE49-F238E27FC236}">
                <a16:creationId xmlns:a16="http://schemas.microsoft.com/office/drawing/2014/main" id="{07F9F4CE-231C-A9C3-BF9E-8A3168E3931B}"/>
              </a:ext>
            </a:extLst>
          </p:cNvPr>
          <p:cNvSpPr>
            <a:spLocks noGrp="1"/>
          </p:cNvSpPr>
          <p:nvPr>
            <p:ph type="body" sz="quarter" idx="18"/>
          </p:nvPr>
        </p:nvSpPr>
        <p:spPr>
          <a:xfrm>
            <a:off x="623888" y="1665287"/>
            <a:ext cx="11149012" cy="3385177"/>
          </a:xfrm>
        </p:spPr>
        <p:txBody>
          <a:bodyPr/>
          <a:lstStyle/>
          <a:p>
            <a:pPr marL="0" indent="0">
              <a:spcAft>
                <a:spcPts val="1200"/>
              </a:spcAft>
              <a:buNone/>
              <a:tabLst>
                <a:tab pos="261938" algn="l"/>
                <a:tab pos="436563" algn="l"/>
                <a:tab pos="4572000" algn="l"/>
              </a:tabLst>
            </a:pPr>
            <a:r>
              <a:rPr lang="de-DE" dirty="0"/>
              <a:t>Zuordnung Zahlenwert (0, 25, 50, 75, 100) zu entsprechender Antwort</a:t>
            </a:r>
          </a:p>
          <a:p>
            <a:pPr marL="0" indent="0">
              <a:buNone/>
              <a:tabLst>
                <a:tab pos="261938" algn="l"/>
                <a:tab pos="436563" algn="l"/>
                <a:tab pos="4572000" algn="l"/>
              </a:tabLst>
            </a:pPr>
            <a:endParaRPr lang="de-DE" dirty="0"/>
          </a:p>
          <a:p>
            <a:pPr marL="0" indent="0">
              <a:buNone/>
              <a:tabLst>
                <a:tab pos="261938" algn="l"/>
                <a:tab pos="436563" algn="l"/>
                <a:tab pos="4572000" algn="l"/>
              </a:tabLst>
            </a:pPr>
            <a:endParaRPr lang="de-DE" dirty="0"/>
          </a:p>
          <a:p>
            <a:pPr marL="0" indent="0">
              <a:buNone/>
              <a:tabLst>
                <a:tab pos="261938" algn="l"/>
                <a:tab pos="436563" algn="l"/>
                <a:tab pos="4572000" algn="l"/>
              </a:tabLst>
            </a:pPr>
            <a:endParaRPr lang="de-DE" dirty="0"/>
          </a:p>
          <a:p>
            <a:pPr marL="0" indent="0">
              <a:spcAft>
                <a:spcPts val="600"/>
              </a:spcAft>
              <a:buNone/>
              <a:tabLst>
                <a:tab pos="261938" algn="l"/>
                <a:tab pos="525463" algn="l"/>
                <a:tab pos="4930775" algn="l"/>
              </a:tabLst>
            </a:pPr>
            <a:endParaRPr lang="de-DE" dirty="0"/>
          </a:p>
          <a:p>
            <a:pPr marL="0" indent="0">
              <a:spcAft>
                <a:spcPts val="600"/>
              </a:spcAft>
              <a:buNone/>
              <a:tabLst>
                <a:tab pos="261938" algn="l"/>
                <a:tab pos="525463" algn="l"/>
                <a:tab pos="4930775" algn="l"/>
              </a:tabLst>
            </a:pPr>
            <a:r>
              <a:rPr lang="de-DE" dirty="0"/>
              <a:t>Die Zahlenwerte in den Diagrammen sind </a:t>
            </a:r>
            <a:r>
              <a:rPr lang="de-DE" b="1" dirty="0"/>
              <a:t>keine</a:t>
            </a:r>
            <a:r>
              <a:rPr lang="de-DE" dirty="0"/>
              <a:t> Prozentangabe der Zustimmung oder Ablehnung</a:t>
            </a:r>
          </a:p>
          <a:p>
            <a:pPr marL="0" indent="0">
              <a:spcAft>
                <a:spcPts val="600"/>
              </a:spcAft>
              <a:buNone/>
              <a:tabLst>
                <a:tab pos="261938" algn="l"/>
                <a:tab pos="525463" algn="l"/>
                <a:tab pos="4930775" algn="l"/>
              </a:tabLst>
            </a:pPr>
            <a:endParaRPr lang="de-DE" dirty="0"/>
          </a:p>
          <a:p>
            <a:pPr marL="0" indent="0">
              <a:buNone/>
              <a:tabLst>
                <a:tab pos="261938" algn="l"/>
                <a:tab pos="436563" algn="l"/>
                <a:tab pos="4572000" algn="l"/>
              </a:tabLst>
            </a:pPr>
            <a:endParaRPr lang="de-DE" dirty="0"/>
          </a:p>
          <a:p>
            <a:pPr marL="0" indent="0">
              <a:buNone/>
              <a:tabLst>
                <a:tab pos="261938" algn="l"/>
                <a:tab pos="436563" algn="l"/>
                <a:tab pos="4572000" algn="l"/>
              </a:tabLst>
            </a:pPr>
            <a:endParaRPr lang="de-DE" dirty="0"/>
          </a:p>
          <a:p>
            <a:pPr marL="0" indent="0">
              <a:buNone/>
              <a:tabLst>
                <a:tab pos="261938" algn="l"/>
                <a:tab pos="436563" algn="l"/>
                <a:tab pos="4572000" algn="l"/>
              </a:tabLst>
            </a:pPr>
            <a:endParaRPr lang="de-DE" dirty="0"/>
          </a:p>
          <a:p>
            <a:pPr marL="0" indent="0">
              <a:buNone/>
              <a:tabLst>
                <a:tab pos="261938" algn="l"/>
                <a:tab pos="436563" algn="l"/>
                <a:tab pos="4572000" algn="l"/>
              </a:tabLst>
            </a:pPr>
            <a:endParaRPr lang="de-DE" dirty="0"/>
          </a:p>
        </p:txBody>
      </p:sp>
      <p:grpSp>
        <p:nvGrpSpPr>
          <p:cNvPr id="4" name="Gruppieren 3">
            <a:extLst>
              <a:ext uri="{FF2B5EF4-FFF2-40B4-BE49-F238E27FC236}">
                <a16:creationId xmlns:a16="http://schemas.microsoft.com/office/drawing/2014/main" id="{22DF3E2D-27D6-9794-105C-9654AFCEF18E}"/>
              </a:ext>
            </a:extLst>
          </p:cNvPr>
          <p:cNvGrpSpPr/>
          <p:nvPr/>
        </p:nvGrpSpPr>
        <p:grpSpPr>
          <a:xfrm>
            <a:off x="623888" y="2403411"/>
            <a:ext cx="10318168" cy="1211983"/>
            <a:chOff x="852488" y="2137597"/>
            <a:chExt cx="10318168" cy="1211983"/>
          </a:xfrm>
        </p:grpSpPr>
        <p:grpSp>
          <p:nvGrpSpPr>
            <p:cNvPr id="8" name="Gruppieren 7">
              <a:extLst>
                <a:ext uri="{FF2B5EF4-FFF2-40B4-BE49-F238E27FC236}">
                  <a16:creationId xmlns:a16="http://schemas.microsoft.com/office/drawing/2014/main" id="{3DF4C515-F707-9C4F-E632-F5B93A93DC5C}"/>
                </a:ext>
              </a:extLst>
            </p:cNvPr>
            <p:cNvGrpSpPr/>
            <p:nvPr/>
          </p:nvGrpSpPr>
          <p:grpSpPr>
            <a:xfrm>
              <a:off x="852488" y="2438542"/>
              <a:ext cx="10318168" cy="911038"/>
              <a:chOff x="623887" y="2640765"/>
              <a:chExt cx="10318168" cy="911038"/>
            </a:xfrm>
          </p:grpSpPr>
          <p:grpSp>
            <p:nvGrpSpPr>
              <p:cNvPr id="9" name="Gruppieren 8">
                <a:extLst>
                  <a:ext uri="{FF2B5EF4-FFF2-40B4-BE49-F238E27FC236}">
                    <a16:creationId xmlns:a16="http://schemas.microsoft.com/office/drawing/2014/main" id="{E45696D8-FDCA-D358-90BF-155ACC543DD2}"/>
                  </a:ext>
                </a:extLst>
              </p:cNvPr>
              <p:cNvGrpSpPr/>
              <p:nvPr/>
            </p:nvGrpSpPr>
            <p:grpSpPr>
              <a:xfrm>
                <a:off x="623887" y="2640765"/>
                <a:ext cx="10318168" cy="911038"/>
                <a:chOff x="717916" y="2648322"/>
                <a:chExt cx="8805797" cy="777504"/>
              </a:xfrm>
            </p:grpSpPr>
            <p:sp>
              <p:nvSpPr>
                <p:cNvPr id="15" name="Textfeld 14">
                  <a:extLst>
                    <a:ext uri="{FF2B5EF4-FFF2-40B4-BE49-F238E27FC236}">
                      <a16:creationId xmlns:a16="http://schemas.microsoft.com/office/drawing/2014/main" id="{B46AE510-C20C-F696-1B89-ECAA2EE7348D}"/>
                    </a:ext>
                  </a:extLst>
                </p:cNvPr>
                <p:cNvSpPr txBox="1"/>
                <p:nvPr/>
              </p:nvSpPr>
              <p:spPr>
                <a:xfrm>
                  <a:off x="829861" y="3115925"/>
                  <a:ext cx="3507871" cy="246951"/>
                </a:xfrm>
                <a:prstGeom prst="rect">
                  <a:avLst/>
                </a:prstGeom>
                <a:noFill/>
              </p:spPr>
              <p:txBody>
                <a:bodyPr wrap="none" lIns="0" tIns="0" rIns="0" bIns="0" rtlCol="0" anchor="t">
                  <a:noAutofit/>
                </a:bodyPr>
                <a:lstStyle/>
                <a:p>
                  <a:pPr algn="l">
                    <a:lnSpc>
                      <a:spcPct val="100000"/>
                    </a:lnSpc>
                    <a:spcAft>
                      <a:spcPts val="600"/>
                    </a:spcAft>
                  </a:pPr>
                  <a:r>
                    <a:rPr lang="de-DE" sz="1500" dirty="0"/>
                    <a:t>1. Müssen Sie sehr schnell arbeiten?</a:t>
                  </a:r>
                </a:p>
              </p:txBody>
            </p:sp>
            <p:sp>
              <p:nvSpPr>
                <p:cNvPr id="16" name="Rectangle 5">
                  <a:extLst>
                    <a:ext uri="{FF2B5EF4-FFF2-40B4-BE49-F238E27FC236}">
                      <a16:creationId xmlns:a16="http://schemas.microsoft.com/office/drawing/2014/main" id="{F12366A7-9B9D-7AE4-34B6-1FA98103A200}"/>
                    </a:ext>
                  </a:extLst>
                </p:cNvPr>
                <p:cNvSpPr>
                  <a:spLocks noChangeArrowheads="1"/>
                </p:cNvSpPr>
                <p:nvPr/>
              </p:nvSpPr>
              <p:spPr bwMode="auto">
                <a:xfrm>
                  <a:off x="4416490" y="2666611"/>
                  <a:ext cx="886640" cy="368300"/>
                </a:xfrm>
                <a:prstGeom prst="rect">
                  <a:avLst/>
                </a:prstGeom>
                <a:noFill/>
                <a:ln w="9525">
                  <a:noFill/>
                  <a:miter lim="800000"/>
                  <a:headEnd/>
                  <a:tailEnd/>
                </a:ln>
                <a:effectLst/>
              </p:spPr>
              <p:txBody>
                <a:bodyPr wrap="none" lIns="0" tIns="0" rIns="0" bIns="0" anchor="ctr" anchorCtr="0"/>
                <a:lstStyle/>
                <a:p>
                  <a:pPr algn="ctr"/>
                  <a:r>
                    <a:rPr lang="de-DE" sz="1300" dirty="0"/>
                    <a:t>immer</a:t>
                  </a:r>
                </a:p>
              </p:txBody>
            </p:sp>
            <p:sp>
              <p:nvSpPr>
                <p:cNvPr id="17" name="Rectangle 6">
                  <a:extLst>
                    <a:ext uri="{FF2B5EF4-FFF2-40B4-BE49-F238E27FC236}">
                      <a16:creationId xmlns:a16="http://schemas.microsoft.com/office/drawing/2014/main" id="{45A33FF5-7405-307F-80D2-7BDD07B3022B}"/>
                    </a:ext>
                  </a:extLst>
                </p:cNvPr>
                <p:cNvSpPr>
                  <a:spLocks noChangeArrowheads="1"/>
                </p:cNvSpPr>
                <p:nvPr/>
              </p:nvSpPr>
              <p:spPr bwMode="auto">
                <a:xfrm>
                  <a:off x="5454167" y="2663436"/>
                  <a:ext cx="886640" cy="368300"/>
                </a:xfrm>
                <a:prstGeom prst="rect">
                  <a:avLst/>
                </a:prstGeom>
                <a:noFill/>
                <a:ln w="9525">
                  <a:noFill/>
                  <a:miter lim="800000"/>
                  <a:headEnd/>
                  <a:tailEnd/>
                </a:ln>
                <a:effectLst/>
              </p:spPr>
              <p:txBody>
                <a:bodyPr wrap="none" lIns="0" tIns="0" rIns="0" bIns="0" anchor="ctr" anchorCtr="0"/>
                <a:lstStyle/>
                <a:p>
                  <a:pPr algn="ctr"/>
                  <a:r>
                    <a:rPr lang="de-DE" sz="1300" dirty="0"/>
                    <a:t>oft</a:t>
                  </a:r>
                </a:p>
              </p:txBody>
            </p:sp>
            <p:sp>
              <p:nvSpPr>
                <p:cNvPr id="18" name="Rectangle 7">
                  <a:extLst>
                    <a:ext uri="{FF2B5EF4-FFF2-40B4-BE49-F238E27FC236}">
                      <a16:creationId xmlns:a16="http://schemas.microsoft.com/office/drawing/2014/main" id="{8F0D9324-8E64-9016-A8D5-1D901A5B6D9D}"/>
                    </a:ext>
                  </a:extLst>
                </p:cNvPr>
                <p:cNvSpPr>
                  <a:spLocks noChangeArrowheads="1"/>
                </p:cNvSpPr>
                <p:nvPr/>
              </p:nvSpPr>
              <p:spPr bwMode="auto">
                <a:xfrm>
                  <a:off x="6491844" y="2663436"/>
                  <a:ext cx="886640" cy="368300"/>
                </a:xfrm>
                <a:prstGeom prst="rect">
                  <a:avLst/>
                </a:prstGeom>
                <a:noFill/>
                <a:ln w="9525">
                  <a:noFill/>
                  <a:miter lim="800000"/>
                  <a:headEnd/>
                  <a:tailEnd/>
                </a:ln>
                <a:effectLst/>
              </p:spPr>
              <p:txBody>
                <a:bodyPr wrap="none" lIns="0" tIns="0" rIns="0" bIns="0" anchor="ctr" anchorCtr="0"/>
                <a:lstStyle/>
                <a:p>
                  <a:pPr algn="ctr"/>
                  <a:r>
                    <a:rPr lang="de-DE" sz="1300" dirty="0"/>
                    <a:t>manch-</a:t>
                  </a:r>
                  <a:br>
                    <a:rPr lang="de-DE" sz="1300" dirty="0"/>
                  </a:br>
                  <a:r>
                    <a:rPr lang="de-DE" sz="1300" dirty="0"/>
                    <a:t>mal</a:t>
                  </a:r>
                </a:p>
              </p:txBody>
            </p:sp>
            <p:sp>
              <p:nvSpPr>
                <p:cNvPr id="19" name="Rectangle 8">
                  <a:extLst>
                    <a:ext uri="{FF2B5EF4-FFF2-40B4-BE49-F238E27FC236}">
                      <a16:creationId xmlns:a16="http://schemas.microsoft.com/office/drawing/2014/main" id="{3BB35118-8C23-C963-A798-6418A962D0AC}"/>
                    </a:ext>
                  </a:extLst>
                </p:cNvPr>
                <p:cNvSpPr>
                  <a:spLocks noChangeArrowheads="1"/>
                </p:cNvSpPr>
                <p:nvPr/>
              </p:nvSpPr>
              <p:spPr bwMode="auto">
                <a:xfrm>
                  <a:off x="7529521" y="2663436"/>
                  <a:ext cx="886640" cy="368300"/>
                </a:xfrm>
                <a:prstGeom prst="rect">
                  <a:avLst/>
                </a:prstGeom>
                <a:noFill/>
                <a:ln w="9525">
                  <a:noFill/>
                  <a:miter lim="800000"/>
                  <a:headEnd/>
                  <a:tailEnd/>
                </a:ln>
                <a:effectLst/>
              </p:spPr>
              <p:txBody>
                <a:bodyPr wrap="none" lIns="0" tIns="0" rIns="0" bIns="0" anchor="ctr" anchorCtr="0"/>
                <a:lstStyle/>
                <a:p>
                  <a:pPr algn="ctr"/>
                  <a:r>
                    <a:rPr lang="de-DE" sz="1300" dirty="0"/>
                    <a:t>selten</a:t>
                  </a:r>
                </a:p>
              </p:txBody>
            </p:sp>
            <p:sp>
              <p:nvSpPr>
                <p:cNvPr id="20" name="Rectangle 9">
                  <a:extLst>
                    <a:ext uri="{FF2B5EF4-FFF2-40B4-BE49-F238E27FC236}">
                      <a16:creationId xmlns:a16="http://schemas.microsoft.com/office/drawing/2014/main" id="{DD77B0BA-503B-22CF-D7CB-1B7E89E3F196}"/>
                    </a:ext>
                  </a:extLst>
                </p:cNvPr>
                <p:cNvSpPr>
                  <a:spLocks noChangeArrowheads="1"/>
                </p:cNvSpPr>
                <p:nvPr/>
              </p:nvSpPr>
              <p:spPr bwMode="auto">
                <a:xfrm>
                  <a:off x="8567199" y="2663436"/>
                  <a:ext cx="886640" cy="368300"/>
                </a:xfrm>
                <a:prstGeom prst="rect">
                  <a:avLst/>
                </a:prstGeom>
                <a:noFill/>
                <a:ln w="9525">
                  <a:noFill/>
                  <a:miter lim="800000"/>
                  <a:headEnd/>
                  <a:tailEnd/>
                </a:ln>
                <a:effectLst/>
              </p:spPr>
              <p:txBody>
                <a:bodyPr wrap="none" lIns="0" tIns="0" rIns="0" bIns="0" anchor="ctr" anchorCtr="0"/>
                <a:lstStyle/>
                <a:p>
                  <a:pPr algn="ctr"/>
                  <a:r>
                    <a:rPr lang="de-DE" sz="1300" dirty="0"/>
                    <a:t>nie/</a:t>
                  </a:r>
                </a:p>
                <a:p>
                  <a:pPr algn="ctr"/>
                  <a:r>
                    <a:rPr lang="de-DE" sz="1300" dirty="0"/>
                    <a:t>fast nie</a:t>
                  </a:r>
                </a:p>
              </p:txBody>
            </p:sp>
            <p:cxnSp>
              <p:nvCxnSpPr>
                <p:cNvPr id="23" name="Gerade Verbindung 22">
                  <a:extLst>
                    <a:ext uri="{FF2B5EF4-FFF2-40B4-BE49-F238E27FC236}">
                      <a16:creationId xmlns:a16="http://schemas.microsoft.com/office/drawing/2014/main" id="{0A99A2CB-153B-DEC5-F92E-29DB179D0CD8}"/>
                    </a:ext>
                  </a:extLst>
                </p:cNvPr>
                <p:cNvCxnSpPr/>
                <p:nvPr/>
              </p:nvCxnSpPr>
              <p:spPr>
                <a:xfrm>
                  <a:off x="4362265"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3B10A5AA-4679-570D-74CD-1A2C27738ABC}"/>
                    </a:ext>
                  </a:extLst>
                </p:cNvPr>
                <p:cNvCxnSpPr/>
                <p:nvPr/>
              </p:nvCxnSpPr>
              <p:spPr>
                <a:xfrm>
                  <a:off x="5394555"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D0C8C25F-9213-6B5B-6C2C-E2CB6001E609}"/>
                    </a:ext>
                  </a:extLst>
                </p:cNvPr>
                <p:cNvCxnSpPr/>
                <p:nvPr/>
              </p:nvCxnSpPr>
              <p:spPr>
                <a:xfrm>
                  <a:off x="6426845"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4C157CF7-EE68-475C-E61A-CE6F6CBFA67E}"/>
                    </a:ext>
                  </a:extLst>
                </p:cNvPr>
                <p:cNvCxnSpPr/>
                <p:nvPr/>
              </p:nvCxnSpPr>
              <p:spPr>
                <a:xfrm>
                  <a:off x="7459135"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2225F9E2-70CD-9374-35AF-340E011ECDDA}"/>
                    </a:ext>
                  </a:extLst>
                </p:cNvPr>
                <p:cNvCxnSpPr/>
                <p:nvPr/>
              </p:nvCxnSpPr>
              <p:spPr>
                <a:xfrm>
                  <a:off x="8491425"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8467BCF1-ECC4-58CA-C24C-3077EBDB6C2B}"/>
                    </a:ext>
                  </a:extLst>
                </p:cNvPr>
                <p:cNvCxnSpPr/>
                <p:nvPr/>
              </p:nvCxnSpPr>
              <p:spPr>
                <a:xfrm>
                  <a:off x="9523713" y="2648322"/>
                  <a:ext cx="0" cy="777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1885C62A-218D-24D8-BD2A-D5C8B6EBACB0}"/>
                    </a:ext>
                  </a:extLst>
                </p:cNvPr>
                <p:cNvSpPr/>
                <p:nvPr/>
              </p:nvSpPr>
              <p:spPr>
                <a:xfrm>
                  <a:off x="717916" y="2648323"/>
                  <a:ext cx="8805787" cy="7775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21">
                  <a:extLst>
                    <a:ext uri="{FF2B5EF4-FFF2-40B4-BE49-F238E27FC236}">
                      <a16:creationId xmlns:a16="http://schemas.microsoft.com/office/drawing/2014/main" id="{3DFE57D0-2C76-321E-DF36-475FE3644F41}"/>
                    </a:ext>
                  </a:extLst>
                </p:cNvPr>
                <p:cNvCxnSpPr>
                  <a:cxnSpLocks/>
                  <a:stCxn id="21" idx="1"/>
                </p:cNvCxnSpPr>
                <p:nvPr/>
              </p:nvCxnSpPr>
              <p:spPr>
                <a:xfrm>
                  <a:off x="717916" y="3037074"/>
                  <a:ext cx="880578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0" name="Rectangle 5">
                <a:extLst>
                  <a:ext uri="{FF2B5EF4-FFF2-40B4-BE49-F238E27FC236}">
                    <a16:creationId xmlns:a16="http://schemas.microsoft.com/office/drawing/2014/main" id="{F159FFF3-F12C-4557-08A5-324F1CC7EA07}"/>
                  </a:ext>
                </a:extLst>
              </p:cNvPr>
              <p:cNvSpPr>
                <a:spLocks noChangeArrowheads="1"/>
              </p:cNvSpPr>
              <p:nvPr/>
            </p:nvSpPr>
            <p:spPr bwMode="auto">
              <a:xfrm>
                <a:off x="5039742" y="3142592"/>
                <a:ext cx="918055" cy="37807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r>
                  <a:rPr lang="de-DE" sz="2400" dirty="0">
                    <a:solidFill>
                      <a:schemeClr val="bg2"/>
                    </a:solidFill>
                  </a:rPr>
                  <a:t>100</a:t>
                </a:r>
              </a:p>
            </p:txBody>
          </p:sp>
          <p:sp>
            <p:nvSpPr>
              <p:cNvPr id="11" name="Rectangle 6">
                <a:extLst>
                  <a:ext uri="{FF2B5EF4-FFF2-40B4-BE49-F238E27FC236}">
                    <a16:creationId xmlns:a16="http://schemas.microsoft.com/office/drawing/2014/main" id="{09E471EC-283F-38C9-F2F0-EF570B90B9A3}"/>
                  </a:ext>
                </a:extLst>
              </p:cNvPr>
              <p:cNvSpPr>
                <a:spLocks noChangeArrowheads="1"/>
              </p:cNvSpPr>
              <p:nvPr/>
            </p:nvSpPr>
            <p:spPr bwMode="auto">
              <a:xfrm>
                <a:off x="6255637" y="3142592"/>
                <a:ext cx="918055" cy="37807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r>
                  <a:rPr lang="de-DE" sz="2400" dirty="0">
                    <a:solidFill>
                      <a:schemeClr val="bg2"/>
                    </a:solidFill>
                  </a:rPr>
                  <a:t>75</a:t>
                </a:r>
              </a:p>
            </p:txBody>
          </p:sp>
          <p:sp>
            <p:nvSpPr>
              <p:cNvPr id="12" name="Rectangle 7">
                <a:extLst>
                  <a:ext uri="{FF2B5EF4-FFF2-40B4-BE49-F238E27FC236}">
                    <a16:creationId xmlns:a16="http://schemas.microsoft.com/office/drawing/2014/main" id="{D7835EC7-63A1-2C72-0B37-B39768C9FBEE}"/>
                  </a:ext>
                </a:extLst>
              </p:cNvPr>
              <p:cNvSpPr>
                <a:spLocks noChangeArrowheads="1"/>
              </p:cNvSpPr>
              <p:nvPr/>
            </p:nvSpPr>
            <p:spPr bwMode="auto">
              <a:xfrm>
                <a:off x="7471532" y="3142592"/>
                <a:ext cx="918055" cy="37807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r>
                  <a:rPr lang="de-DE" sz="2400" dirty="0">
                    <a:solidFill>
                      <a:schemeClr val="bg2"/>
                    </a:solidFill>
                  </a:rPr>
                  <a:t>50</a:t>
                </a:r>
              </a:p>
            </p:txBody>
          </p:sp>
          <p:sp>
            <p:nvSpPr>
              <p:cNvPr id="13" name="Rectangle 8">
                <a:extLst>
                  <a:ext uri="{FF2B5EF4-FFF2-40B4-BE49-F238E27FC236}">
                    <a16:creationId xmlns:a16="http://schemas.microsoft.com/office/drawing/2014/main" id="{413E48F4-54AA-6C75-094C-16B8A95C9326}"/>
                  </a:ext>
                </a:extLst>
              </p:cNvPr>
              <p:cNvSpPr>
                <a:spLocks noChangeArrowheads="1"/>
              </p:cNvSpPr>
              <p:nvPr/>
            </p:nvSpPr>
            <p:spPr bwMode="auto">
              <a:xfrm>
                <a:off x="8669717" y="3142592"/>
                <a:ext cx="918055" cy="37807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r>
                  <a:rPr lang="de-DE" sz="2400" dirty="0">
                    <a:solidFill>
                      <a:schemeClr val="bg2"/>
                    </a:solidFill>
                  </a:rPr>
                  <a:t>25</a:t>
                </a:r>
              </a:p>
            </p:txBody>
          </p:sp>
          <p:sp>
            <p:nvSpPr>
              <p:cNvPr id="14" name="Rectangle 9">
                <a:extLst>
                  <a:ext uri="{FF2B5EF4-FFF2-40B4-BE49-F238E27FC236}">
                    <a16:creationId xmlns:a16="http://schemas.microsoft.com/office/drawing/2014/main" id="{984D2949-A9E7-C422-F3A7-2D046DD0C247}"/>
                  </a:ext>
                </a:extLst>
              </p:cNvPr>
              <p:cNvSpPr>
                <a:spLocks noChangeArrowheads="1"/>
              </p:cNvSpPr>
              <p:nvPr/>
            </p:nvSpPr>
            <p:spPr bwMode="auto">
              <a:xfrm>
                <a:off x="9894468" y="3142592"/>
                <a:ext cx="918055" cy="37807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r>
                  <a:rPr lang="de-DE" sz="2400" dirty="0">
                    <a:solidFill>
                      <a:schemeClr val="bg2"/>
                    </a:solidFill>
                  </a:rPr>
                  <a:t>0</a:t>
                </a:r>
              </a:p>
            </p:txBody>
          </p:sp>
        </p:grpSp>
        <p:sp>
          <p:nvSpPr>
            <p:cNvPr id="29" name="Textfeld 28">
              <a:extLst>
                <a:ext uri="{FF2B5EF4-FFF2-40B4-BE49-F238E27FC236}">
                  <a16:creationId xmlns:a16="http://schemas.microsoft.com/office/drawing/2014/main" id="{8C2C8E7C-BEE9-F478-0679-2ABC5019AFF2}"/>
                </a:ext>
              </a:extLst>
            </p:cNvPr>
            <p:cNvSpPr txBox="1"/>
            <p:nvPr/>
          </p:nvSpPr>
          <p:spPr>
            <a:xfrm>
              <a:off x="852489" y="2137597"/>
              <a:ext cx="9390552" cy="287524"/>
            </a:xfrm>
            <a:prstGeom prst="rect">
              <a:avLst/>
            </a:prstGeom>
            <a:noFill/>
          </p:spPr>
          <p:txBody>
            <a:bodyPr wrap="none" lIns="0" tIns="0" rIns="0" bIns="0" rtlCol="0" anchor="t">
              <a:noAutofit/>
            </a:bodyPr>
            <a:lstStyle/>
            <a:p>
              <a:r>
                <a:rPr lang="de-DE" sz="1500" b="1" dirty="0">
                  <a:effectLst/>
                </a:rPr>
                <a:t>B.1: Die folgenden Fragen betreffen die Anforderungen bei Ihrer Arbeit. (Bitte je eine Angabe pro Zeile)</a:t>
              </a:r>
            </a:p>
            <a:p>
              <a:pPr algn="l">
                <a:lnSpc>
                  <a:spcPct val="100000"/>
                </a:lnSpc>
                <a:spcAft>
                  <a:spcPts val="600"/>
                </a:spcAft>
              </a:pPr>
              <a:endParaRPr lang="de-DE" sz="1500" b="1" dirty="0">
                <a:solidFill>
                  <a:schemeClr val="tx1">
                    <a:lumMod val="50000"/>
                    <a:lumOff val="50000"/>
                  </a:schemeClr>
                </a:solidFill>
              </a:endParaRPr>
            </a:p>
          </p:txBody>
        </p:sp>
      </p:grpSp>
      <p:sp>
        <p:nvSpPr>
          <p:cNvPr id="7" name="Fußzeilenplatzhalter 3">
            <a:extLst>
              <a:ext uri="{FF2B5EF4-FFF2-40B4-BE49-F238E27FC236}">
                <a16:creationId xmlns:a16="http://schemas.microsoft.com/office/drawing/2014/main" id="{88F5C53B-02A5-633E-11D7-D92B854C2DC9}"/>
              </a:ext>
            </a:extLst>
          </p:cNvPr>
          <p:cNvSpPr>
            <a:spLocks noGrp="1"/>
          </p:cNvSpPr>
          <p:nvPr>
            <p:ph type="ftr" sz="quarter" idx="16"/>
          </p:nvPr>
        </p:nvSpPr>
        <p:spPr>
          <a:xfrm>
            <a:off x="1039025" y="6401331"/>
            <a:ext cx="4444200" cy="365125"/>
          </a:xfrm>
        </p:spPr>
        <p:txBody>
          <a:bodyPr/>
          <a:lstStyle/>
          <a:p>
            <a:r>
              <a:rPr lang="de-DE"/>
              <a:t>Grundlagen </a:t>
            </a:r>
          </a:p>
          <a:p>
            <a:endParaRPr lang="de-DE"/>
          </a:p>
        </p:txBody>
      </p:sp>
    </p:spTree>
    <p:extLst>
      <p:ext uri="{BB962C8B-B14F-4D97-AF65-F5344CB8AC3E}">
        <p14:creationId xmlns:p14="http://schemas.microsoft.com/office/powerpoint/2010/main" val="53444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BB56-CAFF-15FF-B119-EDCD90CEFC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62EB95-6156-749E-7B0A-DAEE65EABC80}"/>
              </a:ext>
            </a:extLst>
          </p:cNvPr>
          <p:cNvSpPr>
            <a:spLocks noGrp="1"/>
          </p:cNvSpPr>
          <p:nvPr>
            <p:ph type="title"/>
          </p:nvPr>
        </p:nvSpPr>
        <p:spPr/>
        <p:txBody>
          <a:bodyPr/>
          <a:lstStyle/>
          <a:p>
            <a:r>
              <a:rPr lang="de-DE" cap="all" dirty="0" err="1"/>
              <a:t>Auswertungparameter</a:t>
            </a:r>
            <a:r>
              <a:rPr lang="de-DE" cap="all" dirty="0"/>
              <a:t> zu den Skalen</a:t>
            </a:r>
            <a:endParaRPr lang="de-DE" dirty="0"/>
          </a:p>
        </p:txBody>
      </p:sp>
      <p:sp>
        <p:nvSpPr>
          <p:cNvPr id="3" name="Textplatzhalter 2">
            <a:extLst>
              <a:ext uri="{FF2B5EF4-FFF2-40B4-BE49-F238E27FC236}">
                <a16:creationId xmlns:a16="http://schemas.microsoft.com/office/drawing/2014/main" id="{816708B6-2B00-8A6D-5950-E60009C92483}"/>
              </a:ext>
            </a:extLst>
          </p:cNvPr>
          <p:cNvSpPr>
            <a:spLocks noGrp="1"/>
          </p:cNvSpPr>
          <p:nvPr>
            <p:ph type="body" sz="quarter" idx="14"/>
          </p:nvPr>
        </p:nvSpPr>
        <p:spPr/>
        <p:txBody>
          <a:bodyPr/>
          <a:lstStyle/>
          <a:p>
            <a:r>
              <a:rPr kumimoji="0" lang="de-DE" dirty="0">
                <a:solidFill>
                  <a:srgbClr val="010000"/>
                </a:solidFill>
                <a:cs typeface="ＭＳ Ｐゴシック" charset="0"/>
              </a:rPr>
              <a:t>Auswertungsparameter</a:t>
            </a:r>
          </a:p>
          <a:p>
            <a:endParaRPr kumimoji="0" lang="de-DE" dirty="0">
              <a:solidFill>
                <a:srgbClr val="010000"/>
              </a:solidFill>
              <a:cs typeface="ＭＳ Ｐゴシック" charset="0"/>
            </a:endParaRPr>
          </a:p>
        </p:txBody>
      </p:sp>
      <p:sp>
        <p:nvSpPr>
          <p:cNvPr id="5" name="Foliennummernplatzhalter 4">
            <a:extLst>
              <a:ext uri="{FF2B5EF4-FFF2-40B4-BE49-F238E27FC236}">
                <a16:creationId xmlns:a16="http://schemas.microsoft.com/office/drawing/2014/main" id="{AC5B56E1-B18E-7DA2-BEC8-BEF71ACF9ADD}"/>
              </a:ext>
            </a:extLst>
          </p:cNvPr>
          <p:cNvSpPr>
            <a:spLocks noGrp="1"/>
          </p:cNvSpPr>
          <p:nvPr>
            <p:ph type="sldNum" sz="quarter" idx="17"/>
          </p:nvPr>
        </p:nvSpPr>
        <p:spPr/>
        <p:txBody>
          <a:bodyPr/>
          <a:lstStyle/>
          <a:p>
            <a:fld id="{F0274B88-FEB4-5244-9CA8-ED417B5B3A51}" type="slidenum">
              <a:rPr lang="en-US" smtClean="0"/>
              <a:pPr/>
              <a:t>9</a:t>
            </a:fld>
            <a:endParaRPr lang="en-US"/>
          </a:p>
        </p:txBody>
      </p:sp>
      <p:graphicFrame>
        <p:nvGraphicFramePr>
          <p:cNvPr id="30" name="Tabelle 29">
            <a:extLst>
              <a:ext uri="{FF2B5EF4-FFF2-40B4-BE49-F238E27FC236}">
                <a16:creationId xmlns:a16="http://schemas.microsoft.com/office/drawing/2014/main" id="{99E77BBA-4EA5-B6B2-58A0-544DD45E507F}"/>
              </a:ext>
            </a:extLst>
          </p:cNvPr>
          <p:cNvGraphicFramePr>
            <a:graphicFrameLocks noGrp="1"/>
          </p:cNvGraphicFramePr>
          <p:nvPr>
            <p:extLst>
              <p:ext uri="{D42A27DB-BD31-4B8C-83A1-F6EECF244321}">
                <p14:modId xmlns:p14="http://schemas.microsoft.com/office/powerpoint/2010/main" val="2051139516"/>
              </p:ext>
            </p:extLst>
          </p:nvPr>
        </p:nvGraphicFramePr>
        <p:xfrm>
          <a:off x="623888" y="1888572"/>
          <a:ext cx="10331327" cy="2797920"/>
        </p:xfrm>
        <a:graphic>
          <a:graphicData uri="http://schemas.openxmlformats.org/drawingml/2006/table">
            <a:tbl>
              <a:tblPr firstRow="1" bandRow="1">
                <a:tableStyleId>{5940675A-B579-460E-94D1-54222C63F5DA}</a:tableStyleId>
              </a:tblPr>
              <a:tblGrid>
                <a:gridCol w="4255843">
                  <a:extLst>
                    <a:ext uri="{9D8B030D-6E8A-4147-A177-3AD203B41FA5}">
                      <a16:colId xmlns:a16="http://schemas.microsoft.com/office/drawing/2014/main" val="2702064325"/>
                    </a:ext>
                  </a:extLst>
                </a:gridCol>
                <a:gridCol w="6075484">
                  <a:extLst>
                    <a:ext uri="{9D8B030D-6E8A-4147-A177-3AD203B41FA5}">
                      <a16:colId xmlns:a16="http://schemas.microsoft.com/office/drawing/2014/main" val="269718054"/>
                    </a:ext>
                  </a:extLst>
                </a:gridCol>
              </a:tblGrid>
              <a:tr h="361380">
                <a:tc>
                  <a:txBody>
                    <a:bodyPr/>
                    <a:lstStyle/>
                    <a:p>
                      <a:r>
                        <a:rPr lang="de-DE" sz="1800" dirty="0"/>
                        <a:t>Ab 3 Punkte positiver Abweichung </a:t>
                      </a:r>
                    </a:p>
                  </a:txBody>
                  <a:tcPr marL="180000" marT="144000" marB="14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Positives Ergebnis, kein Handlungsbedarf </a:t>
                      </a:r>
                    </a:p>
                  </a:txBody>
                  <a:tcPr marL="180000" marT="144000" marB="144000"/>
                </a:tc>
                <a:extLst>
                  <a:ext uri="{0D108BD9-81ED-4DB2-BD59-A6C34878D82A}">
                    <a16:rowId xmlns:a16="http://schemas.microsoft.com/office/drawing/2014/main" val="2380716362"/>
                  </a:ext>
                </a:extLst>
              </a:tr>
              <a:tr h="370840">
                <a:tc>
                  <a:txBody>
                    <a:bodyPr/>
                    <a:lstStyle/>
                    <a:p>
                      <a:r>
                        <a:rPr lang="de-DE" sz="1800" dirty="0"/>
                        <a:t>+ – 2 Punkte </a:t>
                      </a:r>
                    </a:p>
                  </a:txBody>
                  <a:tcPr marL="180000" marT="144000" marB="14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Durchschnittliches Ergebnis, kein Handlungsbedarf</a:t>
                      </a:r>
                    </a:p>
                  </a:txBody>
                  <a:tcPr marL="180000" marT="144000" marB="144000"/>
                </a:tc>
                <a:extLst>
                  <a:ext uri="{0D108BD9-81ED-4DB2-BD59-A6C34878D82A}">
                    <a16:rowId xmlns:a16="http://schemas.microsoft.com/office/drawing/2014/main" val="2732513160"/>
                  </a:ext>
                </a:extLst>
              </a:tr>
              <a:tr h="370840">
                <a:tc>
                  <a:txBody>
                    <a:bodyPr/>
                    <a:lstStyle/>
                    <a:p>
                      <a:r>
                        <a:rPr lang="de-DE" sz="1800" dirty="0"/>
                        <a:t>3 bis 6 Punkte negativer Abweichung</a:t>
                      </a:r>
                    </a:p>
                  </a:txBody>
                  <a:tcPr marL="180000" marT="144000" marB="14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Mittlerer Handlungsbedarf</a:t>
                      </a:r>
                    </a:p>
                  </a:txBody>
                  <a:tcPr marL="180000" marT="144000" marB="144000"/>
                </a:tc>
                <a:extLst>
                  <a:ext uri="{0D108BD9-81ED-4DB2-BD59-A6C34878D82A}">
                    <a16:rowId xmlns:a16="http://schemas.microsoft.com/office/drawing/2014/main" val="1955159574"/>
                  </a:ext>
                </a:extLst>
              </a:tr>
              <a:tr h="370840">
                <a:tc>
                  <a:txBody>
                    <a:bodyPr/>
                    <a:lstStyle/>
                    <a:p>
                      <a:r>
                        <a:rPr lang="de-DE" sz="1800" dirty="0"/>
                        <a:t>Ab 7 Punkte negativer Abweichung</a:t>
                      </a:r>
                      <a:br>
                        <a:rPr lang="de-DE" sz="1800" dirty="0"/>
                      </a:br>
                      <a:endParaRPr lang="de-DE" sz="1800" dirty="0"/>
                    </a:p>
                    <a:p>
                      <a:r>
                        <a:rPr lang="de-DE" sz="1800" dirty="0"/>
                        <a:t>Symbole</a:t>
                      </a:r>
                    </a:p>
                  </a:txBody>
                  <a:tcPr marL="180000" marT="144000" marB="14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Hoher Handlungsbedarf</a:t>
                      </a:r>
                    </a:p>
                  </a:txBody>
                  <a:tcPr marL="180000" marT="144000" marB="144000"/>
                </a:tc>
                <a:extLst>
                  <a:ext uri="{0D108BD9-81ED-4DB2-BD59-A6C34878D82A}">
                    <a16:rowId xmlns:a16="http://schemas.microsoft.com/office/drawing/2014/main" val="3578401444"/>
                  </a:ext>
                </a:extLst>
              </a:tr>
            </a:tbl>
          </a:graphicData>
        </a:graphic>
      </p:graphicFrame>
      <p:cxnSp>
        <p:nvCxnSpPr>
          <p:cNvPr id="33" name="Gerade Verbindung mit Pfeil 32">
            <a:extLst>
              <a:ext uri="{FF2B5EF4-FFF2-40B4-BE49-F238E27FC236}">
                <a16:creationId xmlns:a16="http://schemas.microsoft.com/office/drawing/2014/main" id="{151813CF-7E49-90D1-5F87-FFD7BE245E59}"/>
              </a:ext>
            </a:extLst>
          </p:cNvPr>
          <p:cNvCxnSpPr/>
          <p:nvPr/>
        </p:nvCxnSpPr>
        <p:spPr bwMode="auto">
          <a:xfrm>
            <a:off x="5112360" y="4422393"/>
            <a:ext cx="76462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34" name="Picture 2" descr="https://upload.wikimedia.org/wikipedia/commons/thumb/d/dd/Achtung.svg/120px-Achtung.svg.png">
            <a:extLst>
              <a:ext uri="{FF2B5EF4-FFF2-40B4-BE49-F238E27FC236}">
                <a16:creationId xmlns:a16="http://schemas.microsoft.com/office/drawing/2014/main" id="{8749D230-560E-AC88-92A9-060E3999C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13826"/>
            <a:ext cx="382219" cy="334441"/>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1561822D-D436-306D-DCAD-C48637EE97F6}"/>
              </a:ext>
            </a:extLst>
          </p:cNvPr>
          <p:cNvSpPr>
            <a:spLocks noGrp="1"/>
          </p:cNvSpPr>
          <p:nvPr>
            <p:ph type="ftr" sz="quarter" idx="16"/>
          </p:nvPr>
        </p:nvSpPr>
        <p:spPr>
          <a:xfrm>
            <a:off x="1039025" y="6401331"/>
            <a:ext cx="4444200" cy="365125"/>
          </a:xfrm>
        </p:spPr>
        <p:txBody>
          <a:bodyPr/>
          <a:lstStyle/>
          <a:p>
            <a:r>
              <a:rPr lang="de-DE"/>
              <a:t>Grundlagen </a:t>
            </a:r>
          </a:p>
          <a:p>
            <a:endParaRPr lang="de-DE"/>
          </a:p>
        </p:txBody>
      </p:sp>
    </p:spTree>
    <p:extLst>
      <p:ext uri="{BB962C8B-B14F-4D97-AF65-F5344CB8AC3E}">
        <p14:creationId xmlns:p14="http://schemas.microsoft.com/office/powerpoint/2010/main" val="1090452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
</p:tagLst>
</file>

<file path=ppt/tags/tag2.xml><?xml version="1.0" encoding="utf-8"?>
<p:tagLst xmlns:a="http://schemas.openxmlformats.org/drawingml/2006/main" xmlns:r="http://schemas.openxmlformats.org/officeDocument/2006/relationships" xmlns:p="http://schemas.openxmlformats.org/presentationml/2006/main">
  <p:tag name="AS_UNIQUEID" val="9067"/>
</p:tagLst>
</file>

<file path=ppt/tags/tag3.xml><?xml version="1.0" encoding="utf-8"?>
<p:tagLst xmlns:a="http://schemas.openxmlformats.org/drawingml/2006/main" xmlns:r="http://schemas.openxmlformats.org/officeDocument/2006/relationships" xmlns:p="http://schemas.openxmlformats.org/presentationml/2006/main">
  <p:tag name="AS_UNIQUEID" val="21"/>
</p:tagLst>
</file>

<file path=ppt/tags/tag4.xml><?xml version="1.0" encoding="utf-8"?>
<p:tagLst xmlns:a="http://schemas.openxmlformats.org/drawingml/2006/main" xmlns:r="http://schemas.openxmlformats.org/officeDocument/2006/relationships" xmlns:p="http://schemas.openxmlformats.org/presentationml/2006/main">
  <p:tag name="AS_UNIQUEID" val="21"/>
</p:tagLst>
</file>

<file path=ppt/tags/tag5.xml><?xml version="1.0" encoding="utf-8"?>
<p:tagLst xmlns:a="http://schemas.openxmlformats.org/drawingml/2006/main" xmlns:r="http://schemas.openxmlformats.org/officeDocument/2006/relationships" xmlns:p="http://schemas.openxmlformats.org/presentationml/2006/main">
  <p:tag name="AS_UNIQUEID" val="21"/>
</p:tagLst>
</file>

<file path=ppt/tags/tag6.xml><?xml version="1.0" encoding="utf-8"?>
<p:tagLst xmlns:a="http://schemas.openxmlformats.org/drawingml/2006/main" xmlns:r="http://schemas.openxmlformats.org/officeDocument/2006/relationships" xmlns:p="http://schemas.openxmlformats.org/presentationml/2006/main">
  <p:tag name="AS_UNIQUEID" val="2"/>
</p:tagLst>
</file>

<file path=ppt/theme/theme1.xml><?xml version="1.0" encoding="utf-8"?>
<a:theme xmlns:a="http://schemas.openxmlformats.org/drawingml/2006/main" name="HAUPT_01 START">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5 GRAFIKEN, TABELLEN">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oAutofit/>
      </a:bodyPr>
      <a:lstStyle>
        <a:defPPr algn="l">
          <a:lnSpc>
            <a:spcPct val="100000"/>
          </a:lnSpc>
          <a:spcAft>
            <a:spcPts val="600"/>
          </a:spcAft>
          <a:defRPr sz="2800" dirty="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UPT__02 KAPITELTHEMA">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AUPT_03 INHALT">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oAutofit/>
      </a:bodyPr>
      <a:lstStyle>
        <a:defPPr algn="l">
          <a:lnSpc>
            <a:spcPct val="100000"/>
          </a:lnSpc>
          <a:spcAft>
            <a:spcPts val="600"/>
          </a:spcAft>
          <a:defRPr sz="2800" dirty="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AUPT_04 TIPP">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oAutofit/>
      </a:bodyPr>
      <a:lstStyle>
        <a:defPPr algn="l">
          <a:lnSpc>
            <a:spcPct val="100000"/>
          </a:lnSpc>
          <a:spcAft>
            <a:spcPts val="600"/>
          </a:spcAft>
          <a:defRPr sz="2800" dirty="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HAUPT_06 INTERAKTIVE MEDIEN">
  <a:themeElements>
    <a:clrScheme name="BAD 2020">
      <a:dk1>
        <a:srgbClr val="000000"/>
      </a:dk1>
      <a:lt1>
        <a:srgbClr val="B1B1B3"/>
      </a:lt1>
      <a:dk2>
        <a:srgbClr val="7C7C7C"/>
      </a:dk2>
      <a:lt2>
        <a:srgbClr val="FEFFFF"/>
      </a:lt2>
      <a:accent1>
        <a:srgbClr val="068B58"/>
      </a:accent1>
      <a:accent2>
        <a:srgbClr val="B0DDCE"/>
      </a:accent2>
      <a:accent3>
        <a:srgbClr val="329239"/>
      </a:accent3>
      <a:accent4>
        <a:srgbClr val="BFDEC1"/>
      </a:accent4>
      <a:accent5>
        <a:srgbClr val="F39B00"/>
      </a:accent5>
      <a:accent6>
        <a:srgbClr val="FAE2B3"/>
      </a:accent6>
      <a:hlink>
        <a:srgbClr val="E6793C"/>
      </a:hlink>
      <a:folHlink>
        <a:srgbClr val="F4C1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oAutofit/>
      </a:bodyPr>
      <a:lstStyle>
        <a:defPPr algn="l">
          <a:lnSpc>
            <a:spcPct val="100000"/>
          </a:lnSpc>
          <a:spcAft>
            <a:spcPts val="600"/>
          </a:spcAft>
          <a:defRPr sz="2800" dirty="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989F97DBBF344F9739422E99E49A34" ma:contentTypeVersion="0" ma:contentTypeDescription="Ein neues Dokument erstellen." ma:contentTypeScope="" ma:versionID="77c44d4b37e84a16c1f6bf2ba1171341">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EB026D-9F35-4222-AC5F-F811A92E1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04DC14-3FB9-4361-8A8E-2A7A6F43FBB7}">
  <ds:schemaRefs>
    <ds:schemaRef ds:uri="http://schemas.microsoft.com/sharepoint/v3/contenttype/forms"/>
  </ds:schemaRefs>
</ds:datastoreItem>
</file>

<file path=customXml/itemProps3.xml><?xml version="1.0" encoding="utf-8"?>
<ds:datastoreItem xmlns:ds="http://schemas.openxmlformats.org/officeDocument/2006/customXml" ds:itemID="{45B6A3C0-5C2F-410C-A392-78E45244668B}">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Breitbild</PresentationFormat>
  <Paragraphs>310</Paragraphs>
  <Slides>20</Slides>
  <Notes>17</Notes>
  <HiddenSlides>0</HiddenSlides>
  <MMClips>0</MMClips>
  <ScaleCrop>false</ScaleCrop>
  <HeadingPairs>
    <vt:vector size="6" baseType="variant">
      <vt:variant>
        <vt:lpstr>Verwendete Schriftarten</vt:lpstr>
      </vt:variant>
      <vt:variant>
        <vt:i4>8</vt:i4>
      </vt:variant>
      <vt:variant>
        <vt:lpstr>Design</vt:lpstr>
      </vt:variant>
      <vt:variant>
        <vt:i4>6</vt:i4>
      </vt:variant>
      <vt:variant>
        <vt:lpstr>Folientitel</vt:lpstr>
      </vt:variant>
      <vt:variant>
        <vt:i4>20</vt:i4>
      </vt:variant>
    </vt:vector>
  </HeadingPairs>
  <TitlesOfParts>
    <vt:vector size="34" baseType="lpstr">
      <vt:lpstr>ＭＳ Ｐゴシック</vt:lpstr>
      <vt:lpstr>Arial</vt:lpstr>
      <vt:lpstr>Arial Narrow</vt:lpstr>
      <vt:lpstr>Calibri</vt:lpstr>
      <vt:lpstr>Geneva</vt:lpstr>
      <vt:lpstr>Symbol</vt:lpstr>
      <vt:lpstr>Times New Roman</vt:lpstr>
      <vt:lpstr>Wingdings</vt:lpstr>
      <vt:lpstr>HAUPT_01 START</vt:lpstr>
      <vt:lpstr>05 GRAFIKEN, TABELLEN</vt:lpstr>
      <vt:lpstr>HAUPT__02 KAPITELTHEMA</vt:lpstr>
      <vt:lpstr>HAUPT_03 INHALT</vt:lpstr>
      <vt:lpstr>HAUPT_04 TIPP</vt:lpstr>
      <vt:lpstr>HAUPT_06 INTERAKTIVE MEDIEN</vt:lpstr>
      <vt:lpstr>PowerPoint-Präsentation</vt:lpstr>
      <vt:lpstr>PowerPoint-Präsentation</vt:lpstr>
      <vt:lpstr>PowerPoint-Präsentation</vt:lpstr>
      <vt:lpstr>Ziel und Prozess der Gefährdungsbeurteilung </vt:lpstr>
      <vt:lpstr>Was ist COPSOQ?</vt:lpstr>
      <vt:lpstr>COPSOQ-Skalen</vt:lpstr>
      <vt:lpstr>Rücklaufquote und die wichtigsten Befunde</vt:lpstr>
      <vt:lpstr>Auswertungsempfehlung zu den Skalen</vt:lpstr>
      <vt:lpstr>Auswertungparameter zu den Skalen</vt:lpstr>
      <vt:lpstr>Auswertungsbeispiel</vt:lpstr>
      <vt:lpstr>PowerPoint-Präsentation</vt:lpstr>
      <vt:lpstr>Eckdaten zur Befragung</vt:lpstr>
      <vt:lpstr>PowerPoint-Präsentation</vt:lpstr>
      <vt:lpstr>KULTUR LÄSST SICH NUR GEMEINSAM GESTALTEN </vt:lpstr>
      <vt:lpstr>Ergebnisse</vt:lpstr>
      <vt:lpstr>Ergebnisse</vt:lpstr>
      <vt:lpstr>Übersicht Ressourcen &amp; (hohe) Handlungsbedarfe</vt:lpstr>
      <vt:lpstr>Ausblick auf nächste Schritte</vt:lpstr>
      <vt:lpstr>Ausblick auf nächste Schritte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Boris Penck</dc:creator>
  <cp:lastModifiedBy>Bürger, Johannes</cp:lastModifiedBy>
  <cp:revision>454</cp:revision>
  <cp:lastPrinted>2020-10-05T06:06:10Z</cp:lastPrinted>
  <dcterms:created xsi:type="dcterms:W3CDTF">2020-09-30T13:34:53Z</dcterms:created>
  <dcterms:modified xsi:type="dcterms:W3CDTF">2025-04-10T10:19:54Z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0x010100D1989F97DBBF344F9739422E99E49A34</vt:lpwstr>
  </property>
</Properties>
</file>