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90977" r:id="rId4"/>
    <p:sldMasterId id="2147483648" r:id="rId5"/>
    <p:sldMasterId id="2147491021" r:id="rId6"/>
  </p:sldMasterIdLst>
  <p:notesMasterIdLst>
    <p:notesMasterId r:id="rId23"/>
  </p:notesMasterIdLst>
  <p:handoutMasterIdLst>
    <p:handoutMasterId r:id="rId24"/>
  </p:handoutMasterIdLst>
  <p:sldIdLst>
    <p:sldId id="481" r:id="rId7"/>
    <p:sldId id="559" r:id="rId8"/>
    <p:sldId id="547" r:id="rId9"/>
    <p:sldId id="570" r:id="rId10"/>
    <p:sldId id="509" r:id="rId11"/>
    <p:sldId id="548" r:id="rId12"/>
    <p:sldId id="497" r:id="rId13"/>
    <p:sldId id="511" r:id="rId14"/>
    <p:sldId id="549" r:id="rId15"/>
    <p:sldId id="578" r:id="rId16"/>
    <p:sldId id="572" r:id="rId17"/>
    <p:sldId id="575" r:id="rId18"/>
    <p:sldId id="574" r:id="rId19"/>
    <p:sldId id="577" r:id="rId20"/>
    <p:sldId id="583" r:id="rId21"/>
    <p:sldId id="582" r:id="rId22"/>
  </p:sldIdLst>
  <p:sldSz cx="12192000" cy="6858000"/>
  <p:notesSz cx="6797675" cy="9926638"/>
  <p:custDataLst>
    <p:tags r:id="rId25"/>
  </p:custDataLst>
  <p:defaultTextStyle>
    <a:defPPr>
      <a:defRPr lang="en-US"/>
    </a:defPPr>
    <a:lvl1pPr algn="l" rtl="0" fontAlgn="base">
      <a:spcBef>
        <a:spcPct val="0"/>
      </a:spcBef>
      <a:spcAft>
        <a:spcPct val="0"/>
      </a:spcAft>
      <a:defRPr kumimoji="1" sz="3600" kern="1200">
        <a:solidFill>
          <a:schemeClr val="tx1"/>
        </a:solidFill>
        <a:latin typeface="Arial" pitchFamily="34" charset="0"/>
        <a:ea typeface="Geneva" pitchFamily="-1" charset="-128"/>
        <a:cs typeface="+mn-cs"/>
      </a:defRPr>
    </a:lvl1pPr>
    <a:lvl2pPr marL="457200" algn="l" rtl="0" fontAlgn="base">
      <a:spcBef>
        <a:spcPct val="0"/>
      </a:spcBef>
      <a:spcAft>
        <a:spcPct val="0"/>
      </a:spcAft>
      <a:defRPr kumimoji="1" sz="3600" kern="1200">
        <a:solidFill>
          <a:schemeClr val="tx1"/>
        </a:solidFill>
        <a:latin typeface="Arial" pitchFamily="34" charset="0"/>
        <a:ea typeface="Geneva" pitchFamily="-1" charset="-128"/>
        <a:cs typeface="+mn-cs"/>
      </a:defRPr>
    </a:lvl2pPr>
    <a:lvl3pPr marL="914400" algn="l" rtl="0" fontAlgn="base">
      <a:spcBef>
        <a:spcPct val="0"/>
      </a:spcBef>
      <a:spcAft>
        <a:spcPct val="0"/>
      </a:spcAft>
      <a:defRPr kumimoji="1" sz="3600" kern="1200">
        <a:solidFill>
          <a:schemeClr val="tx1"/>
        </a:solidFill>
        <a:latin typeface="Arial" pitchFamily="34" charset="0"/>
        <a:ea typeface="Geneva" pitchFamily="-1" charset="-128"/>
        <a:cs typeface="+mn-cs"/>
      </a:defRPr>
    </a:lvl3pPr>
    <a:lvl4pPr marL="1371600" algn="l" rtl="0" fontAlgn="base">
      <a:spcBef>
        <a:spcPct val="0"/>
      </a:spcBef>
      <a:spcAft>
        <a:spcPct val="0"/>
      </a:spcAft>
      <a:defRPr kumimoji="1" sz="3600" kern="1200">
        <a:solidFill>
          <a:schemeClr val="tx1"/>
        </a:solidFill>
        <a:latin typeface="Arial" pitchFamily="34" charset="0"/>
        <a:ea typeface="Geneva" pitchFamily="-1" charset="-128"/>
        <a:cs typeface="+mn-cs"/>
      </a:defRPr>
    </a:lvl4pPr>
    <a:lvl5pPr marL="1828800" algn="l" rtl="0" fontAlgn="base">
      <a:spcBef>
        <a:spcPct val="0"/>
      </a:spcBef>
      <a:spcAft>
        <a:spcPct val="0"/>
      </a:spcAft>
      <a:defRPr kumimoji="1" sz="3600" kern="1200">
        <a:solidFill>
          <a:schemeClr val="tx1"/>
        </a:solidFill>
        <a:latin typeface="Arial" pitchFamily="34" charset="0"/>
        <a:ea typeface="Geneva" pitchFamily="-1" charset="-128"/>
        <a:cs typeface="+mn-cs"/>
      </a:defRPr>
    </a:lvl5pPr>
    <a:lvl6pPr marL="2286000" algn="l" defTabSz="914400" rtl="0" eaLnBrk="1" latinLnBrk="0" hangingPunct="1">
      <a:defRPr kumimoji="1" sz="3600" kern="1200">
        <a:solidFill>
          <a:schemeClr val="tx1"/>
        </a:solidFill>
        <a:latin typeface="Arial" pitchFamily="34" charset="0"/>
        <a:ea typeface="Geneva" pitchFamily="-1" charset="-128"/>
        <a:cs typeface="+mn-cs"/>
      </a:defRPr>
    </a:lvl6pPr>
    <a:lvl7pPr marL="2743200" algn="l" defTabSz="914400" rtl="0" eaLnBrk="1" latinLnBrk="0" hangingPunct="1">
      <a:defRPr kumimoji="1" sz="3600" kern="1200">
        <a:solidFill>
          <a:schemeClr val="tx1"/>
        </a:solidFill>
        <a:latin typeface="Arial" pitchFamily="34" charset="0"/>
        <a:ea typeface="Geneva" pitchFamily="-1" charset="-128"/>
        <a:cs typeface="+mn-cs"/>
      </a:defRPr>
    </a:lvl7pPr>
    <a:lvl8pPr marL="3200400" algn="l" defTabSz="914400" rtl="0" eaLnBrk="1" latinLnBrk="0" hangingPunct="1">
      <a:defRPr kumimoji="1" sz="3600" kern="1200">
        <a:solidFill>
          <a:schemeClr val="tx1"/>
        </a:solidFill>
        <a:latin typeface="Arial" pitchFamily="34" charset="0"/>
        <a:ea typeface="Geneva" pitchFamily="-1" charset="-128"/>
        <a:cs typeface="+mn-cs"/>
      </a:defRPr>
    </a:lvl8pPr>
    <a:lvl9pPr marL="3657600" algn="l" defTabSz="914400" rtl="0" eaLnBrk="1" latinLnBrk="0" hangingPunct="1">
      <a:defRPr kumimoji="1" sz="3600" kern="1200">
        <a:solidFill>
          <a:schemeClr val="tx1"/>
        </a:solidFill>
        <a:latin typeface="Arial" pitchFamily="34" charset="0"/>
        <a:ea typeface="Geneva" pitchFamily="-1" charset="-128"/>
        <a:cs typeface="+mn-cs"/>
      </a:defRPr>
    </a:lvl9pPr>
  </p:defaultTextStyle>
  <p:extLst>
    <p:ext uri="{EFAFB233-063F-42B5-8137-9DF3F51BA10A}">
      <p15:sldGuideLst xmlns:p15="http://schemas.microsoft.com/office/powerpoint/2012/main">
        <p15:guide id="1" orient="horz" pos="4020" userDrawn="1">
          <p15:clr>
            <a:srgbClr val="A4A3A4"/>
          </p15:clr>
        </p15:guide>
        <p15:guide id="2" orient="horz" pos="3135" userDrawn="1">
          <p15:clr>
            <a:srgbClr val="A4A3A4"/>
          </p15:clr>
        </p15:guide>
        <p15:guide id="3" orient="horz" pos="1275" userDrawn="1">
          <p15:clr>
            <a:srgbClr val="A4A3A4"/>
          </p15:clr>
        </p15:guide>
        <p15:guide id="4" orient="horz" pos="2160" userDrawn="1">
          <p15:clr>
            <a:srgbClr val="A4A3A4"/>
          </p15:clr>
        </p15:guide>
        <p15:guide id="5" orient="horz" pos="2478" userDrawn="1">
          <p15:clr>
            <a:srgbClr val="A4A3A4"/>
          </p15:clr>
        </p15:guide>
        <p15:guide id="6" pos="369" userDrawn="1">
          <p15:clr>
            <a:srgbClr val="A4A3A4"/>
          </p15:clr>
        </p15:guide>
        <p15:guide id="7" pos="7378" userDrawn="1">
          <p15:clr>
            <a:srgbClr val="A4A3A4"/>
          </p15:clr>
        </p15:guide>
        <p15:guide id="8" pos="5164" userDrawn="1">
          <p15:clr>
            <a:srgbClr val="A4A3A4"/>
          </p15:clr>
        </p15:guide>
        <p15:guide id="9" pos="2933" userDrawn="1">
          <p15:clr>
            <a:srgbClr val="A4A3A4"/>
          </p15:clr>
        </p15:guide>
        <p15:guide id="10" pos="4724" userDrawn="1">
          <p15:clr>
            <a:srgbClr val="A4A3A4"/>
          </p15:clr>
        </p15:guide>
        <p15:guide id="11" pos="498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kler Stefan - Köln" initials="WS-K" lastIdx="2" clrIdx="0"/>
  <p:cmAuthor id="1" name="Leyendecker Ramona - Bielefeld" initials="LR-B" lastIdx="1" clrIdx="1">
    <p:extLst>
      <p:ext uri="{19B8F6BF-5375-455C-9EA6-DF929625EA0E}">
        <p15:presenceInfo xmlns:p15="http://schemas.microsoft.com/office/powerpoint/2012/main" userId="Leyendecker Ramona - Bielef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925B"/>
    <a:srgbClr val="FF8F00"/>
    <a:srgbClr val="379C00"/>
    <a:srgbClr val="D0D0D0"/>
    <a:srgbClr val="008E58"/>
    <a:srgbClr val="DE911B"/>
    <a:srgbClr val="FFFFFF"/>
    <a:srgbClr val="ACCD5B"/>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8163" autoAdjust="0"/>
  </p:normalViewPr>
  <p:slideViewPr>
    <p:cSldViewPr snapToGrid="0">
      <p:cViewPr varScale="1">
        <p:scale>
          <a:sx n="63" d="100"/>
          <a:sy n="63" d="100"/>
        </p:scale>
        <p:origin x="690" y="78"/>
      </p:cViewPr>
      <p:guideLst>
        <p:guide orient="horz" pos="4020"/>
        <p:guide orient="horz" pos="3135"/>
        <p:guide orient="horz" pos="1275"/>
        <p:guide orient="horz" pos="2160"/>
        <p:guide orient="horz" pos="2478"/>
        <p:guide pos="369"/>
        <p:guide pos="7378"/>
        <p:guide pos="5164"/>
        <p:guide pos="2933"/>
        <p:guide pos="4724"/>
        <p:guide pos="49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886"/>
    </p:cViewPr>
  </p:sorterViewPr>
  <p:notesViewPr>
    <p:cSldViewPr snapToGrid="0">
      <p:cViewPr>
        <p:scale>
          <a:sx n="100" d="100"/>
          <a:sy n="100" d="100"/>
        </p:scale>
        <p:origin x="-3486" y="2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017F0-708E-4824-B718-30CDA03039A6}" type="doc">
      <dgm:prSet loTypeId="urn:microsoft.com/office/officeart/2005/8/layout/hProcess9" loCatId="process" qsTypeId="urn:microsoft.com/office/officeart/2005/8/quickstyle/simple1" qsCatId="simple" csTypeId="urn:microsoft.com/office/officeart/2005/8/colors/accent1_2" csCatId="accent1" phldr="1"/>
      <dgm:spPr/>
    </dgm:pt>
    <dgm:pt modelId="{F77D8D6E-B11D-4E42-B063-88FBFD36BABB}">
      <dgm:prSet phldrT="[Text]"/>
      <dgm:spPr/>
      <dgm:t>
        <a:bodyPr/>
        <a:lstStyle/>
        <a:p>
          <a:r>
            <a:rPr lang="de-DE" dirty="0"/>
            <a:t>Handlungsbedarfe ermitteln/ Interpretation der Ergebnisse</a:t>
          </a:r>
        </a:p>
      </dgm:t>
    </dgm:pt>
    <dgm:pt modelId="{53F5BF3A-AC6C-43AE-9E59-E01C084F1E00}" type="parTrans" cxnId="{E4775397-E25A-4950-93EA-C5747ECE39C1}">
      <dgm:prSet/>
      <dgm:spPr/>
      <dgm:t>
        <a:bodyPr/>
        <a:lstStyle/>
        <a:p>
          <a:endParaRPr lang="de-DE"/>
        </a:p>
      </dgm:t>
    </dgm:pt>
    <dgm:pt modelId="{81F06120-A546-4FB5-8729-42D2165DA36B}" type="sibTrans" cxnId="{E4775397-E25A-4950-93EA-C5747ECE39C1}">
      <dgm:prSet/>
      <dgm:spPr/>
      <dgm:t>
        <a:bodyPr/>
        <a:lstStyle/>
        <a:p>
          <a:endParaRPr lang="de-DE"/>
        </a:p>
      </dgm:t>
    </dgm:pt>
    <dgm:pt modelId="{17D313E6-0EFC-478A-AD1B-7D613A18A931}">
      <dgm:prSet phldrT="[Text]"/>
      <dgm:spPr/>
      <dgm:t>
        <a:bodyPr/>
        <a:lstStyle/>
        <a:p>
          <a:r>
            <a:rPr lang="de-DE" dirty="0"/>
            <a:t>Ableitung konkreter Maßnahmen</a:t>
          </a:r>
        </a:p>
      </dgm:t>
    </dgm:pt>
    <dgm:pt modelId="{DAD0CDF3-3D92-4E49-863E-6E7288349FCC}" type="parTrans" cxnId="{2DE07F43-4A9F-4A49-95E2-E9AD51E274FC}">
      <dgm:prSet/>
      <dgm:spPr/>
      <dgm:t>
        <a:bodyPr/>
        <a:lstStyle/>
        <a:p>
          <a:endParaRPr lang="de-DE"/>
        </a:p>
      </dgm:t>
    </dgm:pt>
    <dgm:pt modelId="{A8E188A8-1FFB-440E-B85C-A6EF873DE48D}" type="sibTrans" cxnId="{2DE07F43-4A9F-4A49-95E2-E9AD51E274FC}">
      <dgm:prSet/>
      <dgm:spPr/>
      <dgm:t>
        <a:bodyPr/>
        <a:lstStyle/>
        <a:p>
          <a:endParaRPr lang="de-DE"/>
        </a:p>
      </dgm:t>
    </dgm:pt>
    <dgm:pt modelId="{2770EA8B-0114-460F-AD39-298AD4FAEF34}">
      <dgm:prSet phldrT="[Text]"/>
      <dgm:spPr/>
      <dgm:t>
        <a:bodyPr/>
        <a:lstStyle/>
        <a:p>
          <a:r>
            <a:rPr lang="de-DE" dirty="0"/>
            <a:t>Vorstellung der Maßnahmen im Kollegium</a:t>
          </a:r>
        </a:p>
      </dgm:t>
    </dgm:pt>
    <dgm:pt modelId="{CC057348-F0A7-479C-AA9F-E0336F96B8EC}" type="parTrans" cxnId="{C901D831-1ED3-4794-8CE7-A945ABA51863}">
      <dgm:prSet/>
      <dgm:spPr/>
      <dgm:t>
        <a:bodyPr/>
        <a:lstStyle/>
        <a:p>
          <a:endParaRPr lang="de-DE"/>
        </a:p>
      </dgm:t>
    </dgm:pt>
    <dgm:pt modelId="{F8339ECD-CDB5-499C-B6BE-7E92846F6CE5}" type="sibTrans" cxnId="{C901D831-1ED3-4794-8CE7-A945ABA51863}">
      <dgm:prSet/>
      <dgm:spPr/>
      <dgm:t>
        <a:bodyPr/>
        <a:lstStyle/>
        <a:p>
          <a:endParaRPr lang="de-DE"/>
        </a:p>
      </dgm:t>
    </dgm:pt>
    <dgm:pt modelId="{5581BFF8-0CD0-4856-BB49-57A8914A87FB}">
      <dgm:prSet phldrT="[Text]"/>
      <dgm:spPr/>
      <dgm:t>
        <a:bodyPr/>
        <a:lstStyle/>
        <a:p>
          <a:r>
            <a:rPr lang="de-DE" dirty="0"/>
            <a:t>Umsetzung der Maßnahmen</a:t>
          </a:r>
        </a:p>
      </dgm:t>
    </dgm:pt>
    <dgm:pt modelId="{B8BB8538-790C-4D3C-B2E1-C1F6121A4188}" type="parTrans" cxnId="{685F2120-37C2-4904-A631-49E56C6F1235}">
      <dgm:prSet/>
      <dgm:spPr/>
      <dgm:t>
        <a:bodyPr/>
        <a:lstStyle/>
        <a:p>
          <a:endParaRPr lang="de-DE"/>
        </a:p>
      </dgm:t>
    </dgm:pt>
    <dgm:pt modelId="{7C82474D-FF58-4B83-8AF4-52DC2C48ABA4}" type="sibTrans" cxnId="{685F2120-37C2-4904-A631-49E56C6F1235}">
      <dgm:prSet/>
      <dgm:spPr/>
      <dgm:t>
        <a:bodyPr/>
        <a:lstStyle/>
        <a:p>
          <a:endParaRPr lang="de-DE"/>
        </a:p>
      </dgm:t>
    </dgm:pt>
    <dgm:pt modelId="{6B3D1272-D400-4087-968C-057FAF70490D}">
      <dgm:prSet phldrT="[Text]"/>
      <dgm:spPr/>
      <dgm:t>
        <a:bodyPr/>
        <a:lstStyle/>
        <a:p>
          <a:r>
            <a:rPr lang="de-DE" dirty="0"/>
            <a:t>Wirksamkeits-prüfung</a:t>
          </a:r>
        </a:p>
      </dgm:t>
    </dgm:pt>
    <dgm:pt modelId="{8A3C6990-F7AB-47FF-99A0-6D85E3E0E91C}" type="parTrans" cxnId="{BDEC5C3E-D2F8-4E74-940B-F9F33A411C67}">
      <dgm:prSet/>
      <dgm:spPr/>
      <dgm:t>
        <a:bodyPr/>
        <a:lstStyle/>
        <a:p>
          <a:endParaRPr lang="de-DE"/>
        </a:p>
      </dgm:t>
    </dgm:pt>
    <dgm:pt modelId="{6C3DC068-CE76-4CCD-AF65-41082526CC68}" type="sibTrans" cxnId="{BDEC5C3E-D2F8-4E74-940B-F9F33A411C67}">
      <dgm:prSet/>
      <dgm:spPr/>
      <dgm:t>
        <a:bodyPr/>
        <a:lstStyle/>
        <a:p>
          <a:endParaRPr lang="de-DE"/>
        </a:p>
      </dgm:t>
    </dgm:pt>
    <dgm:pt modelId="{1A6FFAAC-7137-4D02-BAD0-B89868B1DF79}" type="pres">
      <dgm:prSet presAssocID="{A70017F0-708E-4824-B718-30CDA03039A6}" presName="CompostProcess" presStyleCnt="0">
        <dgm:presLayoutVars>
          <dgm:dir/>
          <dgm:resizeHandles val="exact"/>
        </dgm:presLayoutVars>
      </dgm:prSet>
      <dgm:spPr/>
    </dgm:pt>
    <dgm:pt modelId="{4AE38866-1BC0-44E8-88D9-4CFB24EA2BD1}" type="pres">
      <dgm:prSet presAssocID="{A70017F0-708E-4824-B718-30CDA03039A6}" presName="arrow" presStyleLbl="bgShp" presStyleIdx="0" presStyleCnt="1"/>
      <dgm:spPr/>
    </dgm:pt>
    <dgm:pt modelId="{81A091B6-7FE1-44F2-93D9-A1CDE033029C}" type="pres">
      <dgm:prSet presAssocID="{A70017F0-708E-4824-B718-30CDA03039A6}" presName="linearProcess" presStyleCnt="0"/>
      <dgm:spPr/>
    </dgm:pt>
    <dgm:pt modelId="{1CEB4DDD-206E-4920-8E5F-06E804EA2EE4}" type="pres">
      <dgm:prSet presAssocID="{F77D8D6E-B11D-4E42-B063-88FBFD36BABB}" presName="textNode" presStyleLbl="node1" presStyleIdx="0" presStyleCnt="5">
        <dgm:presLayoutVars>
          <dgm:bulletEnabled val="1"/>
        </dgm:presLayoutVars>
      </dgm:prSet>
      <dgm:spPr/>
    </dgm:pt>
    <dgm:pt modelId="{4B7A40F9-6CC2-4F4B-A1F1-A9C161C96382}" type="pres">
      <dgm:prSet presAssocID="{81F06120-A546-4FB5-8729-42D2165DA36B}" presName="sibTrans" presStyleCnt="0"/>
      <dgm:spPr/>
    </dgm:pt>
    <dgm:pt modelId="{A4E8A664-2A35-4502-B1FF-CB95E24B7D22}" type="pres">
      <dgm:prSet presAssocID="{17D313E6-0EFC-478A-AD1B-7D613A18A931}" presName="textNode" presStyleLbl="node1" presStyleIdx="1" presStyleCnt="5">
        <dgm:presLayoutVars>
          <dgm:bulletEnabled val="1"/>
        </dgm:presLayoutVars>
      </dgm:prSet>
      <dgm:spPr/>
    </dgm:pt>
    <dgm:pt modelId="{FFB78024-10FF-492D-908A-3445421EA350}" type="pres">
      <dgm:prSet presAssocID="{A8E188A8-1FFB-440E-B85C-A6EF873DE48D}" presName="sibTrans" presStyleCnt="0"/>
      <dgm:spPr/>
    </dgm:pt>
    <dgm:pt modelId="{0878F0C4-D44B-4D3E-A9EE-D8AE42C1582D}" type="pres">
      <dgm:prSet presAssocID="{2770EA8B-0114-460F-AD39-298AD4FAEF34}" presName="textNode" presStyleLbl="node1" presStyleIdx="2" presStyleCnt="5">
        <dgm:presLayoutVars>
          <dgm:bulletEnabled val="1"/>
        </dgm:presLayoutVars>
      </dgm:prSet>
      <dgm:spPr/>
    </dgm:pt>
    <dgm:pt modelId="{191A7261-B549-456C-BD3A-C641A2C7D9C5}" type="pres">
      <dgm:prSet presAssocID="{F8339ECD-CDB5-499C-B6BE-7E92846F6CE5}" presName="sibTrans" presStyleCnt="0"/>
      <dgm:spPr/>
    </dgm:pt>
    <dgm:pt modelId="{F3F63353-0760-4F77-9EAD-FBEE2B04C2BD}" type="pres">
      <dgm:prSet presAssocID="{5581BFF8-0CD0-4856-BB49-57A8914A87FB}" presName="textNode" presStyleLbl="node1" presStyleIdx="3" presStyleCnt="5">
        <dgm:presLayoutVars>
          <dgm:bulletEnabled val="1"/>
        </dgm:presLayoutVars>
      </dgm:prSet>
      <dgm:spPr/>
    </dgm:pt>
    <dgm:pt modelId="{90761BD2-81E8-42F4-ABA0-1719ED7E1D2D}" type="pres">
      <dgm:prSet presAssocID="{7C82474D-FF58-4B83-8AF4-52DC2C48ABA4}" presName="sibTrans" presStyleCnt="0"/>
      <dgm:spPr/>
    </dgm:pt>
    <dgm:pt modelId="{D02C3B56-D690-497F-A68F-24368EA40857}" type="pres">
      <dgm:prSet presAssocID="{6B3D1272-D400-4087-968C-057FAF70490D}" presName="textNode" presStyleLbl="node1" presStyleIdx="4" presStyleCnt="5">
        <dgm:presLayoutVars>
          <dgm:bulletEnabled val="1"/>
        </dgm:presLayoutVars>
      </dgm:prSet>
      <dgm:spPr/>
    </dgm:pt>
  </dgm:ptLst>
  <dgm:cxnLst>
    <dgm:cxn modelId="{685F2120-37C2-4904-A631-49E56C6F1235}" srcId="{A70017F0-708E-4824-B718-30CDA03039A6}" destId="{5581BFF8-0CD0-4856-BB49-57A8914A87FB}" srcOrd="3" destOrd="0" parTransId="{B8BB8538-790C-4D3C-B2E1-C1F6121A4188}" sibTransId="{7C82474D-FF58-4B83-8AF4-52DC2C48ABA4}"/>
    <dgm:cxn modelId="{C901D831-1ED3-4794-8CE7-A945ABA51863}" srcId="{A70017F0-708E-4824-B718-30CDA03039A6}" destId="{2770EA8B-0114-460F-AD39-298AD4FAEF34}" srcOrd="2" destOrd="0" parTransId="{CC057348-F0A7-479C-AA9F-E0336F96B8EC}" sibTransId="{F8339ECD-CDB5-499C-B6BE-7E92846F6CE5}"/>
    <dgm:cxn modelId="{BDEC5C3E-D2F8-4E74-940B-F9F33A411C67}" srcId="{A70017F0-708E-4824-B718-30CDA03039A6}" destId="{6B3D1272-D400-4087-968C-057FAF70490D}" srcOrd="4" destOrd="0" parTransId="{8A3C6990-F7AB-47FF-99A0-6D85E3E0E91C}" sibTransId="{6C3DC068-CE76-4CCD-AF65-41082526CC68}"/>
    <dgm:cxn modelId="{2DE07F43-4A9F-4A49-95E2-E9AD51E274FC}" srcId="{A70017F0-708E-4824-B718-30CDA03039A6}" destId="{17D313E6-0EFC-478A-AD1B-7D613A18A931}" srcOrd="1" destOrd="0" parTransId="{DAD0CDF3-3D92-4E49-863E-6E7288349FCC}" sibTransId="{A8E188A8-1FFB-440E-B85C-A6EF873DE48D}"/>
    <dgm:cxn modelId="{E4C64E64-73F3-402F-B3F2-ECA68FBF1D89}" type="presOf" srcId="{17D313E6-0EFC-478A-AD1B-7D613A18A931}" destId="{A4E8A664-2A35-4502-B1FF-CB95E24B7D22}" srcOrd="0" destOrd="0" presId="urn:microsoft.com/office/officeart/2005/8/layout/hProcess9"/>
    <dgm:cxn modelId="{378D8485-C15F-43B2-BF79-DD59210A3E76}" type="presOf" srcId="{F77D8D6E-B11D-4E42-B063-88FBFD36BABB}" destId="{1CEB4DDD-206E-4920-8E5F-06E804EA2EE4}" srcOrd="0" destOrd="0" presId="urn:microsoft.com/office/officeart/2005/8/layout/hProcess9"/>
    <dgm:cxn modelId="{E4775397-E25A-4950-93EA-C5747ECE39C1}" srcId="{A70017F0-708E-4824-B718-30CDA03039A6}" destId="{F77D8D6E-B11D-4E42-B063-88FBFD36BABB}" srcOrd="0" destOrd="0" parTransId="{53F5BF3A-AC6C-43AE-9E59-E01C084F1E00}" sibTransId="{81F06120-A546-4FB5-8729-42D2165DA36B}"/>
    <dgm:cxn modelId="{ACAF9399-817F-40B8-98A7-333F5DEB4B2A}" type="presOf" srcId="{5581BFF8-0CD0-4856-BB49-57A8914A87FB}" destId="{F3F63353-0760-4F77-9EAD-FBEE2B04C2BD}" srcOrd="0" destOrd="0" presId="urn:microsoft.com/office/officeart/2005/8/layout/hProcess9"/>
    <dgm:cxn modelId="{A17DE1B6-B2C5-4D2C-9413-80014B663B73}" type="presOf" srcId="{2770EA8B-0114-460F-AD39-298AD4FAEF34}" destId="{0878F0C4-D44B-4D3E-A9EE-D8AE42C1582D}" srcOrd="0" destOrd="0" presId="urn:microsoft.com/office/officeart/2005/8/layout/hProcess9"/>
    <dgm:cxn modelId="{3260C2CA-40D1-4FF2-B7AA-75BD62CC9E72}" type="presOf" srcId="{A70017F0-708E-4824-B718-30CDA03039A6}" destId="{1A6FFAAC-7137-4D02-BAD0-B89868B1DF79}" srcOrd="0" destOrd="0" presId="urn:microsoft.com/office/officeart/2005/8/layout/hProcess9"/>
    <dgm:cxn modelId="{3AE51ED8-23C2-4BD2-A371-D0B79287E276}" type="presOf" srcId="{6B3D1272-D400-4087-968C-057FAF70490D}" destId="{D02C3B56-D690-497F-A68F-24368EA40857}" srcOrd="0" destOrd="0" presId="urn:microsoft.com/office/officeart/2005/8/layout/hProcess9"/>
    <dgm:cxn modelId="{4DFB5BD9-2AE9-4745-9E98-943CFF64D814}" type="presParOf" srcId="{1A6FFAAC-7137-4D02-BAD0-B89868B1DF79}" destId="{4AE38866-1BC0-44E8-88D9-4CFB24EA2BD1}" srcOrd="0" destOrd="0" presId="urn:microsoft.com/office/officeart/2005/8/layout/hProcess9"/>
    <dgm:cxn modelId="{123E7C1E-928B-4424-B1BD-00E800C578CD}" type="presParOf" srcId="{1A6FFAAC-7137-4D02-BAD0-B89868B1DF79}" destId="{81A091B6-7FE1-44F2-93D9-A1CDE033029C}" srcOrd="1" destOrd="0" presId="urn:microsoft.com/office/officeart/2005/8/layout/hProcess9"/>
    <dgm:cxn modelId="{C2E71C73-79E4-4DF5-8E3A-DAE7753CF001}" type="presParOf" srcId="{81A091B6-7FE1-44F2-93D9-A1CDE033029C}" destId="{1CEB4DDD-206E-4920-8E5F-06E804EA2EE4}" srcOrd="0" destOrd="0" presId="urn:microsoft.com/office/officeart/2005/8/layout/hProcess9"/>
    <dgm:cxn modelId="{AA6FE25D-183E-4BBC-9527-CEFC4644FC01}" type="presParOf" srcId="{81A091B6-7FE1-44F2-93D9-A1CDE033029C}" destId="{4B7A40F9-6CC2-4F4B-A1F1-A9C161C96382}" srcOrd="1" destOrd="0" presId="urn:microsoft.com/office/officeart/2005/8/layout/hProcess9"/>
    <dgm:cxn modelId="{F6DC81F4-50C5-4C66-97A5-8F42C91C8CF7}" type="presParOf" srcId="{81A091B6-7FE1-44F2-93D9-A1CDE033029C}" destId="{A4E8A664-2A35-4502-B1FF-CB95E24B7D22}" srcOrd="2" destOrd="0" presId="urn:microsoft.com/office/officeart/2005/8/layout/hProcess9"/>
    <dgm:cxn modelId="{052A2637-9049-4933-A33B-AFC7FAF740F5}" type="presParOf" srcId="{81A091B6-7FE1-44F2-93D9-A1CDE033029C}" destId="{FFB78024-10FF-492D-908A-3445421EA350}" srcOrd="3" destOrd="0" presId="urn:microsoft.com/office/officeart/2005/8/layout/hProcess9"/>
    <dgm:cxn modelId="{6708C728-714C-49D5-91ED-C1B54F418102}" type="presParOf" srcId="{81A091B6-7FE1-44F2-93D9-A1CDE033029C}" destId="{0878F0C4-D44B-4D3E-A9EE-D8AE42C1582D}" srcOrd="4" destOrd="0" presId="urn:microsoft.com/office/officeart/2005/8/layout/hProcess9"/>
    <dgm:cxn modelId="{C05CDCEE-5B5F-4620-8436-AE5E978C66C7}" type="presParOf" srcId="{81A091B6-7FE1-44F2-93D9-A1CDE033029C}" destId="{191A7261-B549-456C-BD3A-C641A2C7D9C5}" srcOrd="5" destOrd="0" presId="urn:microsoft.com/office/officeart/2005/8/layout/hProcess9"/>
    <dgm:cxn modelId="{66117D8F-D016-4E2F-AC29-F04DCB5DEF73}" type="presParOf" srcId="{81A091B6-7FE1-44F2-93D9-A1CDE033029C}" destId="{F3F63353-0760-4F77-9EAD-FBEE2B04C2BD}" srcOrd="6" destOrd="0" presId="urn:microsoft.com/office/officeart/2005/8/layout/hProcess9"/>
    <dgm:cxn modelId="{3C07E855-917F-40B9-A01D-DE0044E83314}" type="presParOf" srcId="{81A091B6-7FE1-44F2-93D9-A1CDE033029C}" destId="{90761BD2-81E8-42F4-ABA0-1719ED7E1D2D}" srcOrd="7" destOrd="0" presId="urn:microsoft.com/office/officeart/2005/8/layout/hProcess9"/>
    <dgm:cxn modelId="{A54263F0-0EF4-4DA6-B3BE-9F57FD747A1E}" type="presParOf" srcId="{81A091B6-7FE1-44F2-93D9-A1CDE033029C}" destId="{D02C3B56-D690-497F-A68F-24368EA4085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8866-1BC0-44E8-88D9-4CFB24EA2BD1}">
      <dsp:nvSpPr>
        <dsp:cNvPr id="0" name=""/>
        <dsp:cNvSpPr/>
      </dsp:nvSpPr>
      <dsp:spPr>
        <a:xfrm>
          <a:off x="837043" y="0"/>
          <a:ext cx="9486495" cy="53953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B4DDD-206E-4920-8E5F-06E804EA2EE4}">
      <dsp:nvSpPr>
        <dsp:cNvPr id="0" name=""/>
        <dsp:cNvSpPr/>
      </dsp:nvSpPr>
      <dsp:spPr>
        <a:xfrm>
          <a:off x="4904" y="1618614"/>
          <a:ext cx="2144379" cy="2158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Handlungsbedarfe ermitteln/ Interpretation der Ergebnisse</a:t>
          </a:r>
        </a:p>
      </dsp:txBody>
      <dsp:txXfrm>
        <a:off x="109584" y="1723294"/>
        <a:ext cx="1935019" cy="1948793"/>
      </dsp:txXfrm>
    </dsp:sp>
    <dsp:sp modelId="{A4E8A664-2A35-4502-B1FF-CB95E24B7D22}">
      <dsp:nvSpPr>
        <dsp:cNvPr id="0" name=""/>
        <dsp:cNvSpPr/>
      </dsp:nvSpPr>
      <dsp:spPr>
        <a:xfrm>
          <a:off x="2256503" y="1618614"/>
          <a:ext cx="2144379" cy="2158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Ableitung konkreter Maßnahmen</a:t>
          </a:r>
        </a:p>
      </dsp:txBody>
      <dsp:txXfrm>
        <a:off x="2361183" y="1723294"/>
        <a:ext cx="1935019" cy="1948793"/>
      </dsp:txXfrm>
    </dsp:sp>
    <dsp:sp modelId="{0878F0C4-D44B-4D3E-A9EE-D8AE42C1582D}">
      <dsp:nvSpPr>
        <dsp:cNvPr id="0" name=""/>
        <dsp:cNvSpPr/>
      </dsp:nvSpPr>
      <dsp:spPr>
        <a:xfrm>
          <a:off x="4508101" y="1618614"/>
          <a:ext cx="2144379" cy="2158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Vorstellung der Maßnahmen im Kollegium</a:t>
          </a:r>
        </a:p>
      </dsp:txBody>
      <dsp:txXfrm>
        <a:off x="4612781" y="1723294"/>
        <a:ext cx="1935019" cy="1948793"/>
      </dsp:txXfrm>
    </dsp:sp>
    <dsp:sp modelId="{F3F63353-0760-4F77-9EAD-FBEE2B04C2BD}">
      <dsp:nvSpPr>
        <dsp:cNvPr id="0" name=""/>
        <dsp:cNvSpPr/>
      </dsp:nvSpPr>
      <dsp:spPr>
        <a:xfrm>
          <a:off x="6759700" y="1618614"/>
          <a:ext cx="2144379" cy="2158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Umsetzung der Maßnahmen</a:t>
          </a:r>
        </a:p>
      </dsp:txBody>
      <dsp:txXfrm>
        <a:off x="6864380" y="1723294"/>
        <a:ext cx="1935019" cy="1948793"/>
      </dsp:txXfrm>
    </dsp:sp>
    <dsp:sp modelId="{D02C3B56-D690-497F-A68F-24368EA40857}">
      <dsp:nvSpPr>
        <dsp:cNvPr id="0" name=""/>
        <dsp:cNvSpPr/>
      </dsp:nvSpPr>
      <dsp:spPr>
        <a:xfrm>
          <a:off x="9011298" y="1618614"/>
          <a:ext cx="2144379" cy="2158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Wirksamkeits-prüfung</a:t>
          </a:r>
        </a:p>
      </dsp:txBody>
      <dsp:txXfrm>
        <a:off x="9115978" y="1723294"/>
        <a:ext cx="1935019" cy="19487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3"/>
          </p:nvPr>
        </p:nvSpPr>
        <p:spPr bwMode="auto">
          <a:xfrm>
            <a:off x="3852863" y="9432925"/>
            <a:ext cx="2944812" cy="493713"/>
          </a:xfrm>
          <a:prstGeom prst="rect">
            <a:avLst/>
          </a:prstGeom>
          <a:noFill/>
          <a:ln w="9525">
            <a:noFill/>
            <a:miter lim="800000"/>
            <a:headEnd/>
            <a:tailEnd/>
          </a:ln>
        </p:spPr>
        <p:txBody>
          <a:bodyPr vert="horz" wrap="square" lIns="91300" tIns="45648" rIns="91300" bIns="45648" numCol="1" anchor="b" anchorCtr="0" compatLnSpc="1">
            <a:prstTxWarp prst="textNoShape">
              <a:avLst/>
            </a:prstTxWarp>
          </a:bodyPr>
          <a:lstStyle>
            <a:lvl1pPr algn="r" defTabSz="911225" eaLnBrk="0" hangingPunct="0">
              <a:defRPr kumimoji="0" sz="1200">
                <a:latin typeface="Arial Unicode MS" pitchFamily="-1" charset="0"/>
              </a:defRPr>
            </a:lvl1pPr>
          </a:lstStyle>
          <a:p>
            <a:pPr>
              <a:defRPr/>
            </a:pPr>
            <a:fld id="{56E3E2F6-E10F-477A-9DC9-1DA05B76CDA1}" type="slidenum">
              <a:rPr lang="de-DE"/>
              <a:pPr>
                <a:defRPr/>
              </a:pPr>
              <a:t>‹Nr.›</a:t>
            </a:fld>
            <a:endParaRPr lang="de-DE"/>
          </a:p>
        </p:txBody>
      </p:sp>
    </p:spTree>
    <p:extLst>
      <p:ext uri="{BB962C8B-B14F-4D97-AF65-F5344CB8AC3E}">
        <p14:creationId xmlns:p14="http://schemas.microsoft.com/office/powerpoint/2010/main" val="250809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3713"/>
          </a:xfrm>
          <a:prstGeom prst="rect">
            <a:avLst/>
          </a:prstGeom>
          <a:noFill/>
          <a:ln w="9525">
            <a:noFill/>
            <a:miter lim="800000"/>
            <a:headEnd/>
            <a:tailEnd/>
          </a:ln>
        </p:spPr>
        <p:txBody>
          <a:bodyPr vert="horz" wrap="square" lIns="91300" tIns="45648" rIns="91300" bIns="45648" numCol="1" anchor="t" anchorCtr="0" compatLnSpc="1">
            <a:prstTxWarp prst="textNoShape">
              <a:avLst/>
            </a:prstTxWarp>
          </a:bodyPr>
          <a:lstStyle>
            <a:lvl1pPr algn="l" defTabSz="911894" rtl="0" eaLnBrk="0" fontAlgn="base" hangingPunct="0">
              <a:spcBef>
                <a:spcPct val="0"/>
              </a:spcBef>
              <a:spcAft>
                <a:spcPct val="0"/>
              </a:spcAft>
              <a:defRPr kumimoji="0" lang="de-DE" sz="1000" kern="1200" dirty="0">
                <a:solidFill>
                  <a:schemeClr val="tx1"/>
                </a:solidFill>
                <a:latin typeface="+mj-lt"/>
                <a:ea typeface="+mn-ea"/>
                <a:cs typeface="+mn-cs"/>
              </a:defRPr>
            </a:lvl1pPr>
          </a:lstStyle>
          <a:p>
            <a:pPr>
              <a:defRPr/>
            </a:pPr>
            <a:endParaRPr lang="de-DE" dirty="0"/>
          </a:p>
        </p:txBody>
      </p:sp>
      <p:sp>
        <p:nvSpPr>
          <p:cNvPr id="19459" name="Rectangle 3"/>
          <p:cNvSpPr>
            <a:spLocks noGrp="1" noChangeArrowheads="1"/>
          </p:cNvSpPr>
          <p:nvPr>
            <p:ph type="dt" idx="1"/>
          </p:nvPr>
        </p:nvSpPr>
        <p:spPr bwMode="auto">
          <a:xfrm>
            <a:off x="3852863" y="0"/>
            <a:ext cx="2944812" cy="493713"/>
          </a:xfrm>
          <a:prstGeom prst="rect">
            <a:avLst/>
          </a:prstGeom>
          <a:noFill/>
          <a:ln w="9525">
            <a:noFill/>
            <a:miter lim="800000"/>
            <a:headEnd/>
            <a:tailEnd/>
          </a:ln>
        </p:spPr>
        <p:txBody>
          <a:bodyPr vert="horz" wrap="square" lIns="91300" tIns="45648" rIns="91300" bIns="45648" numCol="1" anchor="t" anchorCtr="0" compatLnSpc="1">
            <a:prstTxWarp prst="textNoShape">
              <a:avLst/>
            </a:prstTxWarp>
          </a:bodyPr>
          <a:lstStyle>
            <a:lvl1pPr algn="r" defTabSz="911894" rtl="0" eaLnBrk="0" fontAlgn="base" hangingPunct="0">
              <a:spcBef>
                <a:spcPct val="0"/>
              </a:spcBef>
              <a:spcAft>
                <a:spcPct val="0"/>
              </a:spcAft>
              <a:defRPr kumimoji="0" lang="de-DE" sz="1000" kern="1200" smtClean="0">
                <a:solidFill>
                  <a:schemeClr val="tx1"/>
                </a:solidFill>
                <a:latin typeface="+mj-lt"/>
                <a:ea typeface="+mn-ea"/>
                <a:cs typeface="+mn-cs"/>
              </a:defRPr>
            </a:lvl1pPr>
          </a:lstStyle>
          <a:p>
            <a:pPr>
              <a:defRPr/>
            </a:pPr>
            <a:fld id="{E8AD51A3-26AE-46B3-BCC0-8B48EA3761B4}" type="datetime1">
              <a:rPr lang="de-DE" smtClean="0"/>
              <a:pPr>
                <a:defRPr/>
              </a:pPr>
              <a:t>25.02.2021</a:t>
            </a:fld>
            <a:endParaRPr lang="de-DE" dirty="0"/>
          </a:p>
        </p:txBody>
      </p:sp>
      <p:sp>
        <p:nvSpPr>
          <p:cNvPr id="57348" name="Rectangle 4"/>
          <p:cNvSpPr>
            <a:spLocks noGrp="1" noRot="1" noChangeAspect="1" noChangeArrowheads="1" noTextEdit="1"/>
          </p:cNvSpPr>
          <p:nvPr>
            <p:ph type="sldImg" idx="2"/>
          </p:nvPr>
        </p:nvSpPr>
        <p:spPr bwMode="auto">
          <a:xfrm>
            <a:off x="466725" y="733425"/>
            <a:ext cx="5972175" cy="373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485775" y="4714875"/>
            <a:ext cx="5962649" cy="4467225"/>
          </a:xfrm>
          <a:prstGeom prst="rect">
            <a:avLst/>
          </a:prstGeom>
          <a:noFill/>
          <a:ln w="9525">
            <a:noFill/>
            <a:miter lim="800000"/>
            <a:headEnd/>
            <a:tailEnd/>
          </a:ln>
        </p:spPr>
        <p:txBody>
          <a:bodyPr vert="horz" wrap="square" lIns="91300" tIns="45648" rIns="91300" bIns="45648" numCol="1" anchor="t" anchorCtr="0" compatLnSpc="1">
            <a:prstTxWarp prst="textNoShape">
              <a:avLst/>
            </a:prstTxWarp>
          </a:bodyPr>
          <a:lstStyle/>
          <a:p>
            <a:pPr lvl="0"/>
            <a:r>
              <a:rPr lang="de-DE" noProof="0" dirty="0"/>
              <a:t>Klicken Sie, um die Textformatierung des Masters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462" name="Rectangle 6"/>
          <p:cNvSpPr>
            <a:spLocks noGrp="1" noChangeArrowheads="1"/>
          </p:cNvSpPr>
          <p:nvPr>
            <p:ph type="ftr" sz="quarter" idx="4"/>
          </p:nvPr>
        </p:nvSpPr>
        <p:spPr bwMode="auto">
          <a:xfrm>
            <a:off x="0" y="9432925"/>
            <a:ext cx="2944813" cy="493713"/>
          </a:xfrm>
          <a:prstGeom prst="rect">
            <a:avLst/>
          </a:prstGeom>
          <a:noFill/>
          <a:ln w="9525">
            <a:noFill/>
            <a:miter lim="800000"/>
            <a:headEnd/>
            <a:tailEnd/>
          </a:ln>
        </p:spPr>
        <p:txBody>
          <a:bodyPr vert="horz" wrap="square" lIns="91300" tIns="45648" rIns="91300" bIns="45648" numCol="1" anchor="b" anchorCtr="0" compatLnSpc="1">
            <a:prstTxWarp prst="textNoShape">
              <a:avLst/>
            </a:prstTxWarp>
          </a:bodyPr>
          <a:lstStyle>
            <a:lvl1pPr algn="l" defTabSz="911894" eaLnBrk="0" hangingPunct="0">
              <a:defRPr kumimoji="0" sz="1000">
                <a:latin typeface="+mj-lt"/>
                <a:ea typeface="+mn-ea"/>
              </a:defRPr>
            </a:lvl1pPr>
          </a:lstStyle>
          <a:p>
            <a:pPr>
              <a:defRPr/>
            </a:pPr>
            <a:endParaRPr lang="de-DE" dirty="0"/>
          </a:p>
        </p:txBody>
      </p:sp>
      <p:sp>
        <p:nvSpPr>
          <p:cNvPr id="19463" name="Rectangle 7"/>
          <p:cNvSpPr>
            <a:spLocks noGrp="1" noChangeArrowheads="1"/>
          </p:cNvSpPr>
          <p:nvPr>
            <p:ph type="sldNum" sz="quarter" idx="5"/>
          </p:nvPr>
        </p:nvSpPr>
        <p:spPr bwMode="auto">
          <a:xfrm>
            <a:off x="3852863" y="9432925"/>
            <a:ext cx="2944812" cy="493713"/>
          </a:xfrm>
          <a:prstGeom prst="rect">
            <a:avLst/>
          </a:prstGeom>
          <a:noFill/>
          <a:ln w="9525">
            <a:noFill/>
            <a:miter lim="800000"/>
            <a:headEnd/>
            <a:tailEnd/>
          </a:ln>
        </p:spPr>
        <p:txBody>
          <a:bodyPr vert="horz" wrap="square" lIns="91300" tIns="45648" rIns="91300" bIns="45648" numCol="1" anchor="b" anchorCtr="0" compatLnSpc="1">
            <a:prstTxWarp prst="textNoShape">
              <a:avLst/>
            </a:prstTxWarp>
          </a:bodyPr>
          <a:lstStyle>
            <a:lvl1pPr algn="r" defTabSz="911225" eaLnBrk="0" hangingPunct="0">
              <a:defRPr kumimoji="0" lang="de-DE" sz="1000" kern="1200">
                <a:solidFill>
                  <a:schemeClr val="tx1"/>
                </a:solidFill>
                <a:latin typeface="+mj-lt"/>
                <a:ea typeface="+mn-ea"/>
                <a:cs typeface="+mn-cs"/>
              </a:defRPr>
            </a:lvl1pPr>
          </a:lstStyle>
          <a:p>
            <a:pPr>
              <a:defRPr/>
            </a:pPr>
            <a:fld id="{4EBA9466-5F3B-4551-8AA7-83E10E420DDC}" type="slidenum">
              <a:rPr lang="de-DE" smtClean="0"/>
              <a:pPr>
                <a:defRPr/>
              </a:pPr>
              <a:t>‹Nr.›</a:t>
            </a:fld>
            <a:endParaRPr lang="de-DE" dirty="0"/>
          </a:p>
        </p:txBody>
      </p:sp>
    </p:spTree>
    <p:extLst>
      <p:ext uri="{BB962C8B-B14F-4D97-AF65-F5344CB8AC3E}">
        <p14:creationId xmlns:p14="http://schemas.microsoft.com/office/powerpoint/2010/main" val="5942888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050" kern="1200">
        <a:solidFill>
          <a:schemeClr val="tx1"/>
        </a:solidFill>
        <a:latin typeface="+mn-lt"/>
        <a:ea typeface="Geneva" pitchFamily="-1" charset="-128"/>
        <a:cs typeface="+mn-cs"/>
      </a:defRPr>
    </a:lvl1pPr>
    <a:lvl2pPr marL="457200" algn="l" rtl="0" eaLnBrk="0" fontAlgn="base" hangingPunct="0">
      <a:spcBef>
        <a:spcPct val="30000"/>
      </a:spcBef>
      <a:spcAft>
        <a:spcPct val="0"/>
      </a:spcAft>
      <a:defRPr kumimoji="1" sz="1050" kern="1200">
        <a:solidFill>
          <a:schemeClr val="tx1"/>
        </a:solidFill>
        <a:latin typeface="+mn-lt"/>
        <a:ea typeface="Geneva" pitchFamily="-1" charset="-128"/>
        <a:cs typeface="+mn-cs"/>
      </a:defRPr>
    </a:lvl2pPr>
    <a:lvl3pPr marL="914400" algn="l" rtl="0" eaLnBrk="0" fontAlgn="base" hangingPunct="0">
      <a:spcBef>
        <a:spcPct val="30000"/>
      </a:spcBef>
      <a:spcAft>
        <a:spcPct val="0"/>
      </a:spcAft>
      <a:defRPr kumimoji="1" sz="1050" kern="1200">
        <a:solidFill>
          <a:schemeClr val="tx1"/>
        </a:solidFill>
        <a:latin typeface="+mn-lt"/>
        <a:ea typeface="Geneva" pitchFamily="-1" charset="-128"/>
        <a:cs typeface="+mn-cs"/>
      </a:defRPr>
    </a:lvl3pPr>
    <a:lvl4pPr marL="1371600" algn="l" rtl="0" eaLnBrk="0" fontAlgn="base" hangingPunct="0">
      <a:spcBef>
        <a:spcPct val="30000"/>
      </a:spcBef>
      <a:spcAft>
        <a:spcPct val="0"/>
      </a:spcAft>
      <a:defRPr kumimoji="1" sz="1050" kern="1200">
        <a:solidFill>
          <a:schemeClr val="tx1"/>
        </a:solidFill>
        <a:latin typeface="+mn-lt"/>
        <a:ea typeface="Geneva" pitchFamily="-1" charset="-128"/>
        <a:cs typeface="+mn-cs"/>
      </a:defRPr>
    </a:lvl4pPr>
    <a:lvl5pPr marL="1828800" algn="l" rtl="0" eaLnBrk="0" fontAlgn="base" hangingPunct="0">
      <a:spcBef>
        <a:spcPct val="30000"/>
      </a:spcBef>
      <a:spcAft>
        <a:spcPct val="0"/>
      </a:spcAft>
      <a:defRPr kumimoji="1" sz="1050" kern="1200">
        <a:solidFill>
          <a:schemeClr val="tx1"/>
        </a:solidFill>
        <a:latin typeface="+mn-lt"/>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Ein wichtiger Schritt im Rahmen der Umsetzung der Gefährdungsbeurteilung im Bereich psychosoziale Faktoren am Arbeitsplatz ist die </a:t>
            </a:r>
            <a:r>
              <a:rPr lang="de-DE" b="1" dirty="0"/>
              <a:t>Kommunikation der Ergebnisse </a:t>
            </a:r>
            <a:r>
              <a:rPr lang="de-DE" dirty="0"/>
              <a:t>im Kollegium. Diese Präsentationsvorlage können Sie nutzen, um z.B. im Rahmen einer Lehrkräftekonferenz Ihre Schulergebnisse (objektiv/ transparent/ wertschätzend) vorzustellen. </a:t>
            </a:r>
          </a:p>
          <a:p>
            <a:endParaRPr lang="de-DE" dirty="0"/>
          </a:p>
          <a:p>
            <a:r>
              <a:rPr lang="de-DE" dirty="0"/>
              <a:t>Grundsätzliche Informationen zum Umgang mit den Ergebnissen finden Sie u.a. im „Informationsschreiben 3“ (= Schulmail vom 20.01.21). Der „Leitfaden zur Umsetzung der Gefährdungsbeurteilung im Bereich psychosoziale Faktoren am Arbeitsplatz“ kann Ihnen ebenfalls Ansatzpunkte für die Vorgehensweise an Ihrer Schule geben.</a:t>
            </a:r>
          </a:p>
          <a:p>
            <a:endParaRPr lang="de-DE" dirty="0"/>
          </a:p>
          <a:p>
            <a:r>
              <a:rPr lang="de-DE" dirty="0"/>
              <a:t>Alle Informationen der Bezirksregierung Münster zu COPSOQ finden Sie hier (inkl. aller Informationsschreiben):</a:t>
            </a:r>
          </a:p>
          <a:p>
            <a:r>
              <a:rPr lang="de-DE" dirty="0"/>
              <a:t>https://www.bezreg-muenster.de/de/schule_und_bildung/gesundheit_krisenmanagement_an_schulen/COPSOQ/index.html </a:t>
            </a:r>
          </a:p>
          <a:p>
            <a:endParaRPr lang="de-DE" dirty="0"/>
          </a:p>
          <a:p>
            <a:r>
              <a:rPr lang="de-DE" dirty="0"/>
              <a:t>Weiterführende Informationen der Bezirksregierung Münster zum Arbeitsschutz an Schulen finden Sie hier:</a:t>
            </a:r>
          </a:p>
          <a:p>
            <a:r>
              <a:rPr lang="de-DE" dirty="0"/>
              <a:t>https://www.bezreg-muenster.de/de/schule_und_bildung/gesundheit_krisenmanagement_an_schulen/Arbeitsschutz_an_Schulen/index.html</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a:t>
            </a:fld>
            <a:endParaRPr lang="de-DE" dirty="0">
              <a:solidFill>
                <a:prstClr val="black"/>
              </a:solidFill>
            </a:endParaRPr>
          </a:p>
        </p:txBody>
      </p:sp>
    </p:spTree>
    <p:extLst>
      <p:ext uri="{BB962C8B-B14F-4D97-AF65-F5344CB8AC3E}">
        <p14:creationId xmlns:p14="http://schemas.microsoft.com/office/powerpoint/2010/main" val="131296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10</a:t>
            </a:fld>
            <a:endParaRPr lang="de-DE" dirty="0">
              <a:solidFill>
                <a:prstClr val="black"/>
              </a:solidFill>
            </a:endParaRPr>
          </a:p>
        </p:txBody>
      </p:sp>
    </p:spTree>
    <p:extLst>
      <p:ext uri="{BB962C8B-B14F-4D97-AF65-F5344CB8AC3E}">
        <p14:creationId xmlns:p14="http://schemas.microsoft.com/office/powerpoint/2010/main" val="399652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Fügen Sie auf den nachfolgenden Folien Ihr Schulergebnis ein, d.h. die Grafiken aus Teil 2 Ihres Schulberichts (siehe auch die Excel-Datei auf dem Datenträger der FFAW). </a:t>
            </a:r>
          </a:p>
          <a:p>
            <a:endParaRPr lang="de-DE" dirty="0"/>
          </a:p>
          <a:p>
            <a:r>
              <a:rPr lang="de-DE" dirty="0"/>
              <a:t>Markieren Sie Ihre Handlungsbedarfe und Ressourcen (siehe Auswertungsbeispiel).</a:t>
            </a:r>
          </a:p>
          <a:p>
            <a:endParaRPr lang="de-DE" dirty="0"/>
          </a:p>
          <a:p>
            <a:r>
              <a:rPr lang="de-DE" dirty="0"/>
              <a:t>Es empfiehlt sich bei der Vorstellung der Ergebnisse den Fragebogen zur Hand zu haben, um ggf. die jeweils dazu gehörigen Fragen vorlesen zu können. Dies hilft erfahrungsgemäß beim Verstehen der Ergebnisse.</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11</a:t>
            </a:fld>
            <a:endParaRPr lang="de-DE" dirty="0">
              <a:solidFill>
                <a:prstClr val="black"/>
              </a:solidFill>
            </a:endParaRPr>
          </a:p>
        </p:txBody>
      </p:sp>
    </p:spTree>
    <p:extLst>
      <p:ext uri="{BB962C8B-B14F-4D97-AF65-F5344CB8AC3E}">
        <p14:creationId xmlns:p14="http://schemas.microsoft.com/office/powerpoint/2010/main" val="193016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Fügen Sie bei Bedarf weitere Folien ein.</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12</a:t>
            </a:fld>
            <a:endParaRPr lang="de-DE" dirty="0">
              <a:solidFill>
                <a:prstClr val="black"/>
              </a:solidFill>
            </a:endParaRPr>
          </a:p>
        </p:txBody>
      </p:sp>
    </p:spTree>
    <p:extLst>
      <p:ext uri="{BB962C8B-B14F-4D97-AF65-F5344CB8AC3E}">
        <p14:creationId xmlns:p14="http://schemas.microsoft.com/office/powerpoint/2010/main" val="272607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Tragen Sie hier Ihre Ressourcen und Ihren Handlungsbedarf ein (vgl. Auswertungsbeispiel roter/grüner Pfeil).</a:t>
            </a:r>
          </a:p>
          <a:p>
            <a:endParaRPr lang="de-DE" dirty="0"/>
          </a:p>
          <a:p>
            <a:r>
              <a:rPr lang="de-DE" dirty="0"/>
              <a:t>Eventuell bietet es sich hier an, den hohen Handlungsbedarf gemeinsam mit dem Kollegium in eine Rangfolge zu bringen, d.h. zu priorisieren mit welchen Themen Sie in der weiteren Bearbeitung beginnen.</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13</a:t>
            </a:fld>
            <a:endParaRPr lang="de-DE" dirty="0">
              <a:solidFill>
                <a:prstClr val="black"/>
              </a:solidFill>
            </a:endParaRPr>
          </a:p>
        </p:txBody>
      </p:sp>
    </p:spTree>
    <p:extLst>
      <p:ext uri="{BB962C8B-B14F-4D97-AF65-F5344CB8AC3E}">
        <p14:creationId xmlns:p14="http://schemas.microsoft.com/office/powerpoint/2010/main" val="187640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Hier ein kurzer Ausblick auf nächste Schritte in der Umsetzung der Gefährdungsbeurteilung im Bereich psychosoziale Faktoren am Arbeitsplatz. Bitte nehmen Sie hierzu den </a:t>
            </a:r>
            <a:r>
              <a:rPr lang="de-DE"/>
              <a:t>gleichnamigen Leitfaden </a:t>
            </a:r>
            <a:r>
              <a:rPr lang="de-DE" dirty="0"/>
              <a:t>zur Hand.</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14</a:t>
            </a:fld>
            <a:endParaRPr lang="de-DE" dirty="0">
              <a:solidFill>
                <a:prstClr val="black"/>
              </a:solidFill>
            </a:endParaRPr>
          </a:p>
        </p:txBody>
      </p:sp>
    </p:spTree>
    <p:extLst>
      <p:ext uri="{BB962C8B-B14F-4D97-AF65-F5344CB8AC3E}">
        <p14:creationId xmlns:p14="http://schemas.microsoft.com/office/powerpoint/2010/main" val="188514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Bitte beziehen Sie Ihren Lehrerrat, Ihre </a:t>
            </a:r>
            <a:r>
              <a:rPr lang="de-DE" dirty="0" err="1"/>
              <a:t>AfG</a:t>
            </a:r>
            <a:r>
              <a:rPr lang="de-DE" dirty="0"/>
              <a:t> und Ihr Kollegium mit ein. Nutzen Sie das Formular „Maßnahmendokumentation“ für die prozessbegleitende Dokumentation der einzelnen Schritte.</a:t>
            </a:r>
          </a:p>
        </p:txBody>
      </p:sp>
      <p:sp>
        <p:nvSpPr>
          <p:cNvPr id="4" name="Datumsplatzhalter 3"/>
          <p:cNvSpPr>
            <a:spLocks noGrp="1"/>
          </p:cNvSpPr>
          <p:nvPr>
            <p:ph type="dt" idx="1"/>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5"/>
          </p:nvPr>
        </p:nvSpPr>
        <p:spPr/>
        <p:txBody>
          <a:bodyPr/>
          <a:lstStyle/>
          <a:p>
            <a:pPr>
              <a:defRPr/>
            </a:pPr>
            <a:fld id="{4EBA9466-5F3B-4551-8AA7-83E10E420DDC}" type="slidenum">
              <a:rPr lang="de-DE" smtClean="0"/>
              <a:pPr>
                <a:defRPr/>
              </a:pPr>
              <a:t>15</a:t>
            </a:fld>
            <a:endParaRPr lang="de-DE" dirty="0"/>
          </a:p>
        </p:txBody>
      </p:sp>
    </p:spTree>
    <p:extLst>
      <p:ext uri="{BB962C8B-B14F-4D97-AF65-F5344CB8AC3E}">
        <p14:creationId xmlns:p14="http://schemas.microsoft.com/office/powerpoint/2010/main" val="255387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5"/>
          </p:nvPr>
        </p:nvSpPr>
        <p:spPr/>
        <p:txBody>
          <a:bodyPr/>
          <a:lstStyle/>
          <a:p>
            <a:pPr>
              <a:defRPr/>
            </a:pPr>
            <a:fld id="{4EBA9466-5F3B-4551-8AA7-83E10E420DDC}" type="slidenum">
              <a:rPr lang="de-DE" smtClean="0"/>
              <a:pPr>
                <a:defRPr/>
              </a:pPr>
              <a:t>16</a:t>
            </a:fld>
            <a:endParaRPr lang="de-DE" dirty="0"/>
          </a:p>
        </p:txBody>
      </p:sp>
    </p:spTree>
    <p:extLst>
      <p:ext uri="{BB962C8B-B14F-4D97-AF65-F5344CB8AC3E}">
        <p14:creationId xmlns:p14="http://schemas.microsoft.com/office/powerpoint/2010/main" val="39225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Passen Sie die Themen der Agenda nach Ihren Bedürfnissen an.</a:t>
            </a:r>
          </a:p>
        </p:txBody>
      </p:sp>
      <p:sp>
        <p:nvSpPr>
          <p:cNvPr id="4" name="Datumsplatzhalter 3"/>
          <p:cNvSpPr>
            <a:spLocks noGrp="1"/>
          </p:cNvSpPr>
          <p:nvPr>
            <p:ph type="dt" idx="10"/>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pPr>
                <a:defRPr/>
              </a:pPr>
              <a:t>2</a:t>
            </a:fld>
            <a:endParaRPr lang="de-DE" dirty="0"/>
          </a:p>
        </p:txBody>
      </p:sp>
    </p:spTree>
    <p:extLst>
      <p:ext uri="{BB962C8B-B14F-4D97-AF65-F5344CB8AC3E}">
        <p14:creationId xmlns:p14="http://schemas.microsoft.com/office/powerpoint/2010/main" val="394413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3</a:t>
            </a:fld>
            <a:endParaRPr lang="de-DE" dirty="0">
              <a:solidFill>
                <a:prstClr val="black"/>
              </a:solidFill>
            </a:endParaRPr>
          </a:p>
        </p:txBody>
      </p:sp>
    </p:spTree>
    <p:extLst>
      <p:ext uri="{BB962C8B-B14F-4D97-AF65-F5344CB8AC3E}">
        <p14:creationId xmlns:p14="http://schemas.microsoft.com/office/powerpoint/2010/main" val="331898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dirty="0"/>
              <a:t>Passen Sie die Felder an (gelbe Markierung). Die Angaben hierfür finden Sie in Ihrem Schulbericht  unter dem Punkt „III. Ergebnisse Lehrkräfte an Ihrer Schule“.</a:t>
            </a:r>
          </a:p>
        </p:txBody>
      </p:sp>
      <p:sp>
        <p:nvSpPr>
          <p:cNvPr id="4" name="Datumsplatzhalter 3"/>
          <p:cNvSpPr>
            <a:spLocks noGrp="1"/>
          </p:cNvSpPr>
          <p:nvPr>
            <p:ph type="dt" idx="10"/>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pPr>
                <a:defRPr/>
              </a:pPr>
              <a:t>4</a:t>
            </a:fld>
            <a:endParaRPr lang="de-DE" dirty="0"/>
          </a:p>
        </p:txBody>
      </p:sp>
    </p:spTree>
    <p:extLst>
      <p:ext uri="{BB962C8B-B14F-4D97-AF65-F5344CB8AC3E}">
        <p14:creationId xmlns:p14="http://schemas.microsoft.com/office/powerpoint/2010/main" val="420124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pPr>
              <a:spcBef>
                <a:spcPts val="622"/>
              </a:spcBef>
            </a:pPr>
            <a:r>
              <a:rPr lang="de-DE" dirty="0">
                <a:latin typeface="Arial Narrow" pitchFamily="34" charset="0"/>
                <a:ea typeface="ＭＳ Ｐゴシック" pitchFamily="34" charset="-128"/>
              </a:rPr>
              <a:t>Der COPSOQ-Fragebogen umfasst ca. 150 Fragen. Genauere Details entnehmen Sie bitte dem Punkt „II. Inhalte des Fragebogens und Auswertungsmethode“ in Ihrem Schulbericht. Bitte nehmen Sie zur Ergebnissichtung den Fragebogen „Lehrkräfte NRW Runde 2“ inkl. Inhalte und </a:t>
            </a:r>
            <a:r>
              <a:rPr lang="de-DE" noProof="0" dirty="0">
                <a:latin typeface="Arial Narrow" pitchFamily="34" charset="0"/>
                <a:ea typeface="ＭＳ Ｐゴシック" pitchFamily="34" charset="-128"/>
              </a:rPr>
              <a:t>Skalenzuordnung dazu. Diesen finden Sie auf dem Datenträger </a:t>
            </a:r>
            <a:r>
              <a:rPr lang="en-US" dirty="0">
                <a:latin typeface="Arial Narrow" pitchFamily="34" charset="0"/>
                <a:ea typeface="ＭＳ Ｐゴシック" pitchFamily="34" charset="-128"/>
              </a:rPr>
              <a:t>der FFAW.</a:t>
            </a:r>
            <a:endParaRPr lang="de-DE" dirty="0">
              <a:latin typeface="Arial Narrow" pitchFamily="34" charset="0"/>
              <a:ea typeface="ＭＳ Ｐゴシック" pitchFamily="34" charset="-128"/>
            </a:endParaRPr>
          </a:p>
          <a:p>
            <a:pPr>
              <a:spcBef>
                <a:spcPts val="1244"/>
              </a:spcBef>
            </a:pPr>
            <a:endParaRPr lang="de-DE" dirty="0">
              <a:ea typeface="ＭＳ Ｐゴシック" pitchFamily="34" charset="-128"/>
            </a:endParaRPr>
          </a:p>
          <a:p>
            <a:pPr>
              <a:spcBef>
                <a:spcPts val="1244"/>
              </a:spcBef>
            </a:pPr>
            <a:endParaRPr lang="de-DE" dirty="0">
              <a:ea typeface="ＭＳ Ｐゴシック" pitchFamily="34" charset="-128"/>
            </a:endParaRPr>
          </a:p>
          <a:p>
            <a:endParaRPr lang="de-DE" dirty="0">
              <a:ea typeface="ＭＳ Ｐゴシック" pitchFamily="34" charset="-128"/>
            </a:endParaRPr>
          </a:p>
          <a:p>
            <a:endParaRPr lang="de-DE" dirty="0"/>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5</a:t>
            </a:fld>
            <a:endParaRPr lang="de-DE" dirty="0">
              <a:solidFill>
                <a:prstClr val="black"/>
              </a:solidFill>
            </a:endParaRPr>
          </a:p>
        </p:txBody>
      </p:sp>
    </p:spTree>
    <p:extLst>
      <p:ext uri="{BB962C8B-B14F-4D97-AF65-F5344CB8AC3E}">
        <p14:creationId xmlns:p14="http://schemas.microsoft.com/office/powerpoint/2010/main" val="162917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dirty="0"/>
              <a:t>Bitte sichten Sie vorab zu Ihrem eigenen Schulergebnis gemeinsam ein Auswertungsbeispiel (siehe nachfolgende Folien).</a:t>
            </a:r>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6</a:t>
            </a:fld>
            <a:endParaRPr lang="de-DE" dirty="0">
              <a:solidFill>
                <a:prstClr val="black"/>
              </a:solidFill>
            </a:endParaRPr>
          </a:p>
        </p:txBody>
      </p:sp>
    </p:spTree>
    <p:extLst>
      <p:ext uri="{BB962C8B-B14F-4D97-AF65-F5344CB8AC3E}">
        <p14:creationId xmlns:p14="http://schemas.microsoft.com/office/powerpoint/2010/main" val="331898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u="none" baseline="0" dirty="0">
                <a:latin typeface="Arial Narrow" pitchFamily="34" charset="0"/>
                <a:ea typeface="ＭＳ Ｐゴシック" pitchFamily="34" charset="-128"/>
              </a:rPr>
              <a:t>Hier sehen Sie ein Auswertungsbeispiel für die Skala „Anforderungen“: Quantitative Anforderungen, emotionale Anforderungen, Emotionen verbergen usw.</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u="none" baseline="0" dirty="0">
                <a:latin typeface="Arial Narrow" pitchFamily="34" charset="0"/>
                <a:ea typeface="ＭＳ Ｐゴシック" pitchFamily="34" charset="-128"/>
              </a:rPr>
              <a:t>Der erste Balken ist das aktuelle Ergebnis der Beispielschule, der zweite Balken ist das Ergebnis der ersten Befragungsrunde, der dritte Balken ist das Ergebnis des eigenen Schultyps NRW gesamt.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de-DE" u="none" baseline="0" dirty="0">
              <a:latin typeface="Arial Narrow"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u="none" baseline="0" dirty="0">
                <a:latin typeface="Arial Narrow" pitchFamily="34" charset="0"/>
                <a:ea typeface="ＭＳ Ｐゴシック" pitchFamily="34" charset="-128"/>
              </a:rPr>
              <a:t>Die schwarzen Zahlen in den Balken (z.B. „60“) sind Punktwerte. Sie stellen den Mittelwert dar. Teilweise sind niedrige Werte als positiv zu deuten, teilweise sind niedrige Werte als negativ zu deuten. Siehe hierzu die Angaben in den Klammern unterhalb der Balkendiagramme. Bitte „übersetzen“ Sie sich die Punktwerte. Mehr dazu in den Notizen der nächsten Folie.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de-DE" u="none" baseline="0" dirty="0">
              <a:latin typeface="Arial Narrow"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e-DE" u="none" baseline="0" dirty="0">
                <a:latin typeface="Arial Narrow" pitchFamily="34" charset="0"/>
                <a:ea typeface="ＭＳ Ｐゴシック" pitchFamily="34" charset="-128"/>
              </a:rPr>
              <a:t>Um sich anzunähern, wo Handlungsbedarfe (roter Pfeil) und Ressourcen (grüner Pfeil) vorliegen, vergleichen Sie jeweils Ihr aktuelles Schulergebnis (1. Balken) mit dem eigenen Schultyp NRW gesamt (3. Balken). Dort, wo kein Pfeil eingezeichnet ist, liegt die Schule im Durchschnitt. Rein statistisch gesehen, ergibt sich hier kein gesonderter Handlungsbedarf. Der rote und grüne Pfeil sind hier exemplarisch eingezeichnet. Diese sind NICHT in Ihrem Schulbericht zu finden. Es empfiehlt sich aber, diese eigenständig einzuzeichnen. Mehr dazu in den Notizen der nächsten Folie.</a:t>
            </a:r>
          </a:p>
        </p:txBody>
      </p:sp>
      <p:sp>
        <p:nvSpPr>
          <p:cNvPr id="4" name="Datumsplatzhalter 3"/>
          <p:cNvSpPr>
            <a:spLocks noGrp="1"/>
          </p:cNvSpPr>
          <p:nvPr>
            <p:ph type="dt" idx="10"/>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pPr>
                <a:defRPr/>
              </a:pPr>
              <a:t>7</a:t>
            </a:fld>
            <a:endParaRPr lang="de-DE" dirty="0"/>
          </a:p>
        </p:txBody>
      </p:sp>
    </p:spTree>
    <p:extLst>
      <p:ext uri="{BB962C8B-B14F-4D97-AF65-F5344CB8AC3E}">
        <p14:creationId xmlns:p14="http://schemas.microsoft.com/office/powerpoint/2010/main" val="330065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Bzgl. Skalen und Mittelwerte interpretieren -&gt; Interpretation der Punktwerte in Ihren Balkendiagrammen: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Bitte nehmen Sie an dieser Stelle den Fragebogen zur Hand. Anhand der Gesamtübersicht können Sie nachschauen, welche Fragen sich zu welcher Skala</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zuordnen lassen und welche Antwortmöglichkeiten es gegeben hat. Jede Antwortmöglichkeit der 5-stufigen-Skala steht für einen Punktwert (z.B. immer =</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100, oft = 75, manchmal = 50 usw.) Aus den Antworten Ihres Kollegiums ist für jede Skala so der Mittelwert berechnet worden. Es handelt sich somit um</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Punktwerte, KEINE Prozentwerte.</a:t>
            </a:r>
          </a:p>
          <a:p>
            <a:pPr marL="0" indent="0" algn="l" rtl="0" eaLnBrk="0" fontAlgn="base" hangingPunct="0">
              <a:lnSpc>
                <a:spcPct val="120000"/>
              </a:lnSpc>
              <a:spcBef>
                <a:spcPct val="30000"/>
              </a:spcBef>
              <a:spcAft>
                <a:spcPct val="0"/>
              </a:spcAft>
              <a:buClr>
                <a:srgbClr val="008853"/>
              </a:buClr>
              <a:tabLst>
                <a:tab pos="269875" algn="l"/>
              </a:tabLst>
              <a:defRPr/>
            </a:pPr>
            <a:endParaRPr kumimoji="1" lang="de-DE" sz="1050" kern="1200" baseline="0" dirty="0">
              <a:solidFill>
                <a:schemeClr val="tx1"/>
              </a:solidFill>
              <a:latin typeface="+mn-lt"/>
              <a:ea typeface="Geneva" pitchFamily="-1" charset="-128"/>
              <a:cs typeface="+mn-cs"/>
            </a:endParaRP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Bzgl. Auswertungsparameter:</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In den Notizen der vorherigen Folie ist bereits beschrieben, dass Sie Ihren individuellen Handlungsbedarf aus dem Vergleich der Mittelwerte ableiten</a:t>
            </a:r>
          </a:p>
          <a:p>
            <a:pPr marL="0" indent="0" algn="l" rtl="0" eaLnBrk="0" fontAlgn="base" hangingPunct="0">
              <a:lnSpc>
                <a:spcPct val="120000"/>
              </a:lnSpc>
              <a:spcBef>
                <a:spcPct val="30000"/>
              </a:spcBef>
              <a:spcAft>
                <a:spcPct val="0"/>
              </a:spcAft>
              <a:buClr>
                <a:srgbClr val="008853"/>
              </a:buClr>
              <a:tabLst>
                <a:tab pos="269875" algn="l"/>
              </a:tabLst>
              <a:defRPr/>
            </a:pPr>
            <a:r>
              <a:rPr kumimoji="1" lang="de-DE" sz="1050" kern="1200" baseline="0" dirty="0">
                <a:solidFill>
                  <a:schemeClr val="tx1"/>
                </a:solidFill>
                <a:latin typeface="+mn-lt"/>
                <a:ea typeface="Geneva" pitchFamily="-1" charset="-128"/>
                <a:cs typeface="+mn-cs"/>
              </a:rPr>
              <a:t>können. Die Darstellung der Auswertungsparameter auf dieser Folie gibt Ihnen Zahlenwerte zur Orientierung.</a:t>
            </a:r>
          </a:p>
        </p:txBody>
      </p:sp>
      <p:sp>
        <p:nvSpPr>
          <p:cNvPr id="4" name="Datumsplatzhalter 3"/>
          <p:cNvSpPr>
            <a:spLocks noGrp="1"/>
          </p:cNvSpPr>
          <p:nvPr>
            <p:ph type="dt" idx="10"/>
          </p:nvPr>
        </p:nvSpPr>
        <p:spPr/>
        <p:txBody>
          <a:bodyPr/>
          <a:lstStyle/>
          <a:p>
            <a:pPr>
              <a:defRPr/>
            </a:pPr>
            <a:fld id="{E8AD51A3-26AE-46B3-BCC0-8B48EA3761B4}" type="datetime1">
              <a:rPr lang="de-DE" smtClean="0"/>
              <a:pPr>
                <a:defRPr/>
              </a:pPr>
              <a:t>25.02.2021</a:t>
            </a:fld>
            <a:endParaRPr lang="de-DE" dirty="0"/>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pPr>
                <a:defRPr/>
              </a:pPr>
              <a:t>8</a:t>
            </a:fld>
            <a:endParaRPr lang="de-DE" dirty="0"/>
          </a:p>
        </p:txBody>
      </p:sp>
    </p:spTree>
    <p:extLst>
      <p:ext uri="{BB962C8B-B14F-4D97-AF65-F5344CB8AC3E}">
        <p14:creationId xmlns:p14="http://schemas.microsoft.com/office/powerpoint/2010/main" val="174533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733425"/>
            <a:ext cx="6632575" cy="3732213"/>
          </a:xfrm>
        </p:spPr>
      </p:sp>
      <p:sp>
        <p:nvSpPr>
          <p:cNvPr id="3" name="Notizenplatzhalter 2"/>
          <p:cNvSpPr>
            <a:spLocks noGrp="1"/>
          </p:cNvSpPr>
          <p:nvPr>
            <p:ph type="body" idx="1"/>
          </p:nvPr>
        </p:nvSpPr>
        <p:spPr/>
        <p:txBody>
          <a:bodyPr/>
          <a:lstStyle/>
          <a:p>
            <a:r>
              <a:rPr lang="de-DE" baseline="0" dirty="0"/>
              <a:t>Auf den nächsten Folien haben Sie Platz, um Ihre eigenen Ergebnisse einzufügen.</a:t>
            </a:r>
          </a:p>
          <a:p>
            <a:endParaRPr lang="de-DE" baseline="0" dirty="0"/>
          </a:p>
          <a:p>
            <a:r>
              <a:rPr lang="de-DE" baseline="0" dirty="0"/>
              <a:t>Sollten Sie keinen eigenen Bericht erhalten haben, weil weniger als fünf Lehrkräfte teilgenommen haben, stellen Sie nachfolgend bitte die allgemeinen Ergebnisse vor. Diese Diskussion können Sie mit Ihrem Kollegium nutzen, um auf Basis der allgemeinen Ergebnisse trotzdem individuelle Handlungsschwerpunkte festzulegen.</a:t>
            </a:r>
          </a:p>
          <a:p>
            <a:endParaRPr lang="de-DE" baseline="0" dirty="0"/>
          </a:p>
          <a:p>
            <a:r>
              <a:rPr lang="de-DE" baseline="0" dirty="0"/>
              <a:t>Diese Vorgehensweise bietet sich auch an, wenn Ihre Teilnahmequote Ihrer Einschätzung nach höher hätte ausfallen können.</a:t>
            </a:r>
            <a:endParaRPr lang="de-DE" dirty="0"/>
          </a:p>
          <a:p>
            <a:endParaRPr lang="de-DE" dirty="0"/>
          </a:p>
        </p:txBody>
      </p:sp>
      <p:sp>
        <p:nvSpPr>
          <p:cNvPr id="4" name="Datumsplatzhalter 3"/>
          <p:cNvSpPr>
            <a:spLocks noGrp="1"/>
          </p:cNvSpPr>
          <p:nvPr>
            <p:ph type="dt" idx="10"/>
          </p:nvPr>
        </p:nvSpPr>
        <p:spPr/>
        <p:txBody>
          <a:bodyPr/>
          <a:lstStyle/>
          <a:p>
            <a:pPr>
              <a:defRPr/>
            </a:pPr>
            <a:fld id="{E8AD51A3-26AE-46B3-BCC0-8B48EA3761B4}" type="datetime1">
              <a:rPr lang="de-DE" smtClean="0">
                <a:solidFill>
                  <a:prstClr val="black"/>
                </a:solidFill>
              </a:rPr>
              <a:pPr>
                <a:defRPr/>
              </a:pPr>
              <a:t>25.02.2021</a:t>
            </a:fld>
            <a:endParaRPr lang="de-DE" dirty="0">
              <a:solidFill>
                <a:prstClr val="black"/>
              </a:solidFill>
            </a:endParaRPr>
          </a:p>
        </p:txBody>
      </p:sp>
      <p:sp>
        <p:nvSpPr>
          <p:cNvPr id="5" name="Foliennummernplatzhalter 4"/>
          <p:cNvSpPr>
            <a:spLocks noGrp="1"/>
          </p:cNvSpPr>
          <p:nvPr>
            <p:ph type="sldNum" sz="quarter" idx="11"/>
          </p:nvPr>
        </p:nvSpPr>
        <p:spPr/>
        <p:txBody>
          <a:bodyPr/>
          <a:lstStyle/>
          <a:p>
            <a:pPr>
              <a:defRPr/>
            </a:pPr>
            <a:fld id="{4EBA9466-5F3B-4551-8AA7-83E10E420DDC}" type="slidenum">
              <a:rPr lang="de-DE" smtClean="0">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3318982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8360229" y="900000"/>
            <a:ext cx="3631579" cy="2707575"/>
          </a:xfrm>
        </p:spPr>
        <p:txBody>
          <a:bodyPr/>
          <a:lstStyle>
            <a:lvl1pPr>
              <a:spcBef>
                <a:spcPts val="0"/>
              </a:spcBef>
              <a:spcAft>
                <a:spcPts val="1200"/>
              </a:spcAft>
              <a:defRPr kumimoji="1" lang="de-DE" sz="2400" b="1" dirty="0" smtClean="0">
                <a:solidFill>
                  <a:schemeClr val="tx1">
                    <a:lumMod val="50000"/>
                    <a:lumOff val="50000"/>
                  </a:schemeClr>
                </a:solidFill>
                <a:latin typeface="+mn-lt"/>
                <a:ea typeface="Geneva" pitchFamily="-1" charset="-128"/>
                <a:cs typeface="+mn-cs"/>
              </a:defRPr>
            </a:lvl1pPr>
            <a:lvl2pPr>
              <a:lnSpc>
                <a:spcPct val="100000"/>
              </a:lnSpc>
              <a:spcBef>
                <a:spcPts val="300"/>
              </a:spcBef>
              <a:spcAft>
                <a:spcPts val="600"/>
              </a:spcAft>
              <a:defRPr kumimoji="1" lang="de-DE" sz="1800" b="1" dirty="0" smtClean="0">
                <a:solidFill>
                  <a:schemeClr val="tx1">
                    <a:lumMod val="50000"/>
                    <a:lumOff val="50000"/>
                  </a:schemeClr>
                </a:solidFill>
                <a:latin typeface="+mn-lt"/>
                <a:ea typeface="Geneva" pitchFamily="-1" charset="-128"/>
              </a:defRPr>
            </a:lvl2pPr>
            <a:lvl3pPr marL="0" indent="0" algn="l" rtl="0" eaLnBrk="0" fontAlgn="base" hangingPunct="0">
              <a:lnSpc>
                <a:spcPct val="100000"/>
              </a:lnSpc>
              <a:spcBef>
                <a:spcPts val="0"/>
              </a:spcBef>
              <a:spcAft>
                <a:spcPts val="600"/>
              </a:spcAft>
              <a:buClr>
                <a:schemeClr val="bg2"/>
              </a:buClr>
              <a:buSzPct val="110000"/>
              <a:buFontTx/>
              <a:buNone/>
              <a:defRPr kumimoji="1" lang="de-DE" sz="1600" b="0" dirty="0" smtClean="0">
                <a:solidFill>
                  <a:schemeClr val="tx1"/>
                </a:solidFill>
                <a:latin typeface="+mn-lt"/>
                <a:ea typeface="Geneva" pitchFamily="-1" charset="-128"/>
              </a:defRPr>
            </a:lvl3pPr>
            <a:lvl4pPr marL="0" indent="0" algn="l" rtl="0" eaLnBrk="0" fontAlgn="base" hangingPunct="0">
              <a:lnSpc>
                <a:spcPct val="100000"/>
              </a:lnSpc>
              <a:spcBef>
                <a:spcPts val="0"/>
              </a:spcBef>
              <a:spcAft>
                <a:spcPts val="600"/>
              </a:spcAft>
              <a:buClr>
                <a:schemeClr val="bg2"/>
              </a:buClr>
              <a:buSzPct val="110000"/>
              <a:buFontTx/>
              <a:buNone/>
              <a:defRPr kumimoji="1" lang="de-DE" sz="1600" b="0" dirty="0" smtClean="0">
                <a:solidFill>
                  <a:schemeClr val="tx1"/>
                </a:solidFill>
                <a:latin typeface="+mn-lt"/>
                <a:ea typeface="Geneva" pitchFamily="-1" charset="-128"/>
              </a:defRPr>
            </a:lvl4pPr>
            <a:lvl5pPr marL="0" indent="0" algn="l" rtl="0" eaLnBrk="0" fontAlgn="base" hangingPunct="0">
              <a:lnSpc>
                <a:spcPct val="100000"/>
              </a:lnSpc>
              <a:spcBef>
                <a:spcPts val="0"/>
              </a:spcBef>
              <a:spcAft>
                <a:spcPts val="600"/>
              </a:spcAft>
              <a:buClr>
                <a:schemeClr val="bg2"/>
              </a:buClr>
              <a:buSzPct val="110000"/>
              <a:buFontTx/>
              <a:buNone/>
              <a:defRPr kumimoji="1" lang="de-DE" sz="1600" b="0" dirty="0">
                <a:solidFill>
                  <a:schemeClr val="tx1"/>
                </a:solidFill>
                <a:latin typeface="+mn-lt"/>
                <a:ea typeface="Geneva" pitchFamily="-1" charset="-128"/>
              </a:defRPr>
            </a:lvl5pPr>
          </a:lstStyle>
          <a:p>
            <a:pPr marL="0" lvl="0" indent="0" algn="l" rtl="0" eaLnBrk="0" fontAlgn="base" hangingPunct="0">
              <a:spcBef>
                <a:spcPts val="0"/>
              </a:spcBef>
              <a:spcAft>
                <a:spcPts val="1200"/>
              </a:spcAft>
              <a:buClrTx/>
              <a:buSzPct val="110000"/>
              <a:buFont typeface="Wingdings" panose="05000000000000000000" pitchFamily="2" charset="2"/>
              <a:buNone/>
            </a:pPr>
            <a:r>
              <a:rPr lang="de-DE" dirty="0"/>
              <a:t>Textmasterformat bearbeiten: Titel</a:t>
            </a:r>
          </a:p>
          <a:p>
            <a:pPr marL="0" lvl="1" indent="0" algn="l" rtl="0" eaLnBrk="0" fontAlgn="base" hangingPunct="0">
              <a:lnSpc>
                <a:spcPct val="100000"/>
              </a:lnSpc>
              <a:spcBef>
                <a:spcPts val="0"/>
              </a:spcBef>
              <a:spcAft>
                <a:spcPts val="600"/>
              </a:spcAft>
              <a:buClr>
                <a:schemeClr val="bg2"/>
              </a:buClr>
              <a:buSzPct val="110000"/>
              <a:buFontTx/>
              <a:buNone/>
            </a:pPr>
            <a:r>
              <a:rPr lang="de-DE" dirty="0"/>
              <a:t>Zweite Ebene: Untertitel</a:t>
            </a:r>
          </a:p>
        </p:txBody>
      </p:sp>
      <p:sp>
        <p:nvSpPr>
          <p:cNvPr id="11" name="Bildplatzhalter 10"/>
          <p:cNvSpPr>
            <a:spLocks noGrp="1"/>
          </p:cNvSpPr>
          <p:nvPr>
            <p:ph type="pic" sz="quarter" idx="11"/>
          </p:nvPr>
        </p:nvSpPr>
        <p:spPr>
          <a:xfrm>
            <a:off x="-2" y="0"/>
            <a:ext cx="8125200" cy="6858000"/>
          </a:xfrm>
          <a:solidFill>
            <a:srgbClr val="D0D0D0"/>
          </a:solidFill>
        </p:spPr>
        <p:txBody>
          <a:bodyPr/>
          <a:lstStyle/>
          <a:p>
            <a:endParaRPr lang="de-DE" dirty="0"/>
          </a:p>
        </p:txBody>
      </p:sp>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a:ext>
            </a:extLst>
          </a:blip>
          <a:srcRect t="25323" b="24033"/>
          <a:stretch/>
        </p:blipFill>
        <p:spPr>
          <a:xfrm>
            <a:off x="10706400" y="6170400"/>
            <a:ext cx="1065600" cy="539670"/>
          </a:xfrm>
          <a:prstGeom prst="rect">
            <a:avLst/>
          </a:prstGeom>
        </p:spPr>
      </p:pic>
      <p:pic>
        <p:nvPicPr>
          <p:cNvPr id="5" name="Grafik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96800" y="6274800"/>
            <a:ext cx="1065600" cy="401376"/>
          </a:xfrm>
          <a:prstGeom prst="rect">
            <a:avLst/>
          </a:prstGeom>
        </p:spPr>
      </p:pic>
      <p:sp>
        <p:nvSpPr>
          <p:cNvPr id="7" name="Textplatzhalter 6"/>
          <p:cNvSpPr>
            <a:spLocks noGrp="1"/>
          </p:cNvSpPr>
          <p:nvPr>
            <p:ph type="body" sz="quarter" idx="12" hasCustomPrompt="1"/>
          </p:nvPr>
        </p:nvSpPr>
        <p:spPr>
          <a:xfrm>
            <a:off x="8360229" y="3752850"/>
            <a:ext cx="3621973" cy="1971056"/>
          </a:xfrm>
        </p:spPr>
        <p:txBody>
          <a:bodyPr anchor="b"/>
          <a:lstStyle>
            <a:lvl1pPr>
              <a:spcBef>
                <a:spcPts val="0"/>
              </a:spcBef>
              <a:defRPr kumimoji="1" lang="de-DE" sz="1600" b="0" baseline="0" dirty="0" smtClean="0">
                <a:solidFill>
                  <a:schemeClr val="tx1"/>
                </a:solidFill>
                <a:latin typeface="+mn-lt"/>
                <a:ea typeface="Geneva" pitchFamily="-1" charset="-128"/>
                <a:cs typeface="+mn-cs"/>
              </a:defRPr>
            </a:lvl1pPr>
          </a:lstStyle>
          <a:p>
            <a:pPr lvl="0"/>
            <a:r>
              <a:rPr lang="de-DE" dirty="0"/>
              <a:t>Kunde, Datum, Autor, Zentrum hinzufügen </a:t>
            </a:r>
          </a:p>
        </p:txBody>
      </p:sp>
    </p:spTree>
    <p:extLst>
      <p:ext uri="{BB962C8B-B14F-4D97-AF65-F5344CB8AC3E}">
        <p14:creationId xmlns:p14="http://schemas.microsoft.com/office/powerpoint/2010/main" val="42261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nhalt">
    <p:spTree>
      <p:nvGrpSpPr>
        <p:cNvPr id="1" name=""/>
        <p:cNvGrpSpPr/>
        <p:nvPr/>
      </p:nvGrpSpPr>
      <p:grpSpPr>
        <a:xfrm>
          <a:off x="0" y="0"/>
          <a:ext cx="0" cy="0"/>
          <a:chOff x="0" y="0"/>
          <a:chExt cx="0" cy="0"/>
        </a:xfrm>
      </p:grpSpPr>
      <p:sp>
        <p:nvSpPr>
          <p:cNvPr id="2" name="Rectangle 285"/>
          <p:cNvSpPr>
            <a:spLocks noChangeArrowheads="1"/>
          </p:cNvSpPr>
          <p:nvPr userDrawn="1"/>
        </p:nvSpPr>
        <p:spPr bwMode="auto">
          <a:xfrm>
            <a:off x="8126050" y="0"/>
            <a:ext cx="87922" cy="6873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3" name="Rectangle 256"/>
          <p:cNvSpPr>
            <a:spLocks noChangeArrowheads="1"/>
          </p:cNvSpPr>
          <p:nvPr userDrawn="1"/>
        </p:nvSpPr>
        <p:spPr bwMode="auto">
          <a:xfrm>
            <a:off x="3" y="0"/>
            <a:ext cx="8124092" cy="6858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4" name="Rectangle 281"/>
          <p:cNvSpPr>
            <a:spLocks noChangeArrowheads="1"/>
          </p:cNvSpPr>
          <p:nvPr userDrawn="1"/>
        </p:nvSpPr>
        <p:spPr bwMode="auto">
          <a:xfrm>
            <a:off x="6396893" y="0"/>
            <a:ext cx="1729154" cy="685800"/>
          </a:xfrm>
          <a:prstGeom prst="rect">
            <a:avLst/>
          </a:prstGeom>
          <a:gradFill rotWithShape="1">
            <a:gsLst>
              <a:gs pos="0">
                <a:srgbClr val="339966"/>
              </a:gs>
              <a:gs pos="100000">
                <a:srgbClr val="21634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5" name="Rechteck 4"/>
          <p:cNvSpPr>
            <a:spLocks noChangeArrowheads="1"/>
          </p:cNvSpPr>
          <p:nvPr userDrawn="1"/>
        </p:nvSpPr>
        <p:spPr bwMode="auto">
          <a:xfrm>
            <a:off x="232508" y="944563"/>
            <a:ext cx="11697676" cy="5651500"/>
          </a:xfrm>
          <a:prstGeom prst="rect">
            <a:avLst/>
          </a:prstGeom>
          <a:noFill/>
          <a:ln w="12700">
            <a:solidFill>
              <a:srgbClr val="227254">
                <a:alpha val="34901"/>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pic>
        <p:nvPicPr>
          <p:cNvPr id="6" name="Picture 278"/>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39203" y="165100"/>
            <a:ext cx="138723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9" descr="BAD_Logo-TP-alle-1"/>
          <p:cNvPicPr>
            <a:picLocks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464801" y="101605"/>
            <a:ext cx="131298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554" y="5028784"/>
            <a:ext cx="7315200" cy="338554"/>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5130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54105"/>
            <a:ext cx="4700587" cy="4781565"/>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6" name="Textplatzhalter 6"/>
          <p:cNvSpPr>
            <a:spLocks noGrp="1"/>
          </p:cNvSpPr>
          <p:nvPr>
            <p:ph type="body" sz="quarter" idx="13"/>
          </p:nvPr>
        </p:nvSpPr>
        <p:spPr>
          <a:xfrm>
            <a:off x="5595307" y="1094931"/>
            <a:ext cx="6158543" cy="4043847"/>
          </a:xfrm>
        </p:spPr>
        <p:txBody>
          <a:bodyPr/>
          <a:lstStyle>
            <a:lvl4pPr marL="814388" indent="0">
              <a:buNone/>
              <a:defRPr kumimoji="1" lang="de-DE" sz="1600" baseline="0" dirty="0">
                <a:solidFill>
                  <a:schemeClr val="tx1"/>
                </a:solidFill>
                <a:latin typeface="+mn-lt"/>
                <a:ea typeface="Geneva" pitchFamily="-1" charset="-128"/>
              </a:defRPr>
            </a:lvl4pPr>
            <a:lvl5pPr marL="1100138" indent="-28575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Agenda bzw. Überblick</a:t>
            </a:r>
          </a:p>
        </p:txBody>
      </p:sp>
      <p:sp>
        <p:nvSpPr>
          <p:cNvPr id="9" name="Textfeld 8"/>
          <p:cNvSpPr txBox="1"/>
          <p:nvPr userDrawn="1"/>
        </p:nvSpPr>
        <p:spPr bwMode="auto">
          <a:xfrm>
            <a:off x="5584054" y="5308847"/>
            <a:ext cx="6169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900" b="1" kern="0" dirty="0">
                <a:latin typeface="+mn-lt"/>
              </a:rPr>
              <a:t>Hinweis:</a:t>
            </a:r>
          </a:p>
          <a:p>
            <a:r>
              <a:rPr lang="de-DE" sz="900" kern="0" dirty="0">
                <a:latin typeface="+mn-lt"/>
              </a:rPr>
              <a:t>Aus Gründen der besseren Lesbarkeit wird auf die gleichzeitige Verwendung männlicher und weiblicher Sprachformen verzichtet. Sämtliche Personenbezeichnungen gelten gleichermaßen für beiderlei Geschlecht.</a:t>
            </a:r>
          </a:p>
        </p:txBody>
      </p:sp>
    </p:spTree>
    <p:extLst>
      <p:ext uri="{BB962C8B-B14F-4D97-AF65-F5344CB8AC3E}">
        <p14:creationId xmlns:p14="http://schemas.microsoft.com/office/powerpoint/2010/main" val="1175403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usammenfassung">
    <p:bg>
      <p:bgPr>
        <a:solidFill>
          <a:schemeClr val="bg1"/>
        </a:solidFill>
        <a:effectLst/>
      </p:bgPr>
    </p:bg>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54105"/>
            <a:ext cx="4700587" cy="4781565"/>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6" name="Textplatzhalter 6"/>
          <p:cNvSpPr>
            <a:spLocks noGrp="1"/>
          </p:cNvSpPr>
          <p:nvPr>
            <p:ph type="body" sz="quarter" idx="13"/>
          </p:nvPr>
        </p:nvSpPr>
        <p:spPr>
          <a:xfrm>
            <a:off x="5595307" y="1094931"/>
            <a:ext cx="6158543" cy="4043847"/>
          </a:xfrm>
          <a:solidFill>
            <a:srgbClr val="D0D0D0"/>
          </a:solidFill>
        </p:spPr>
        <p:txBody>
          <a:bodyPr/>
          <a:lstStyle>
            <a:lvl4pPr marL="814388" indent="0">
              <a:buNone/>
              <a:defRPr kumimoji="1" lang="de-DE" sz="1600" baseline="0" dirty="0">
                <a:solidFill>
                  <a:schemeClr val="tx1"/>
                </a:solidFill>
                <a:latin typeface="+mn-lt"/>
                <a:ea typeface="Geneva" pitchFamily="-1" charset="-128"/>
              </a:defRPr>
            </a:lvl4pPr>
            <a:lvl5pPr marL="1100138" indent="-28575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Zusammenfassung</a:t>
            </a:r>
          </a:p>
        </p:txBody>
      </p:sp>
    </p:spTree>
    <p:extLst>
      <p:ext uri="{BB962C8B-B14F-4D97-AF65-F5344CB8AC3E}">
        <p14:creationId xmlns:p14="http://schemas.microsoft.com/office/powerpoint/2010/main" val="857787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601784" y="1054106"/>
            <a:ext cx="11159999" cy="355482"/>
          </a:xfrm>
        </p:spPr>
        <p:txBody>
          <a:bodyPr/>
          <a:lstStyle>
            <a:lvl1pPr>
              <a:defRPr baseline="0"/>
            </a:lvl1pPr>
          </a:lstStyle>
          <a:p>
            <a:r>
              <a:rPr lang="de-DE" dirty="0"/>
              <a:t>Titelmasterformat durch Klicken bearbeiten</a:t>
            </a:r>
          </a:p>
        </p:txBody>
      </p:sp>
      <p:sp>
        <p:nvSpPr>
          <p:cNvPr id="5" name="Foliennummernplatzhalter 4"/>
          <p:cNvSpPr>
            <a:spLocks noGrp="1"/>
          </p:cNvSpPr>
          <p:nvPr>
            <p:ph type="sldNum" sz="quarter" idx="11"/>
          </p:nvPr>
        </p:nvSpPr>
        <p:spPr/>
        <p:txBody>
          <a:bodyPr/>
          <a:lstStyle/>
          <a:p>
            <a:fld id="{23C41A41-86EA-4472-8C7F-110E1A7EC285}" type="slidenum">
              <a:rPr lang="de-DE" smtClean="0"/>
              <a:pPr/>
              <a:t>‹Nr.›</a:t>
            </a:fld>
            <a:endParaRPr lang="de-DE"/>
          </a:p>
        </p:txBody>
      </p:sp>
      <p:sp>
        <p:nvSpPr>
          <p:cNvPr id="7" name="Textplatzhalter 6"/>
          <p:cNvSpPr>
            <a:spLocks noGrp="1"/>
          </p:cNvSpPr>
          <p:nvPr>
            <p:ph type="body" sz="quarter" idx="12"/>
          </p:nvPr>
        </p:nvSpPr>
        <p:spPr>
          <a:xfrm>
            <a:off x="601785" y="1800000"/>
            <a:ext cx="11154786" cy="39290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11"/>
          <p:cNvSpPr>
            <a:spLocks noGrp="1"/>
          </p:cNvSpPr>
          <p:nvPr>
            <p:ph type="body" sz="quarter" idx="10" hasCustomPrompt="1"/>
          </p:nvPr>
        </p:nvSpPr>
        <p:spPr>
          <a:xfrm>
            <a:off x="601200" y="236653"/>
            <a:ext cx="11135336" cy="351448"/>
          </a:xfrm>
        </p:spPr>
        <p:txBody>
          <a:bodyPr/>
          <a:lstStyle>
            <a:lvl1pPr marL="0" marR="0" indent="0" algn="l" defTabSz="914400" rtl="0" eaLnBrk="0" fontAlgn="base" latinLnBrk="0" hangingPunct="0">
              <a:lnSpc>
                <a:spcPct val="100000"/>
              </a:lnSpc>
              <a:spcBef>
                <a:spcPts val="300"/>
              </a:spcBef>
              <a:spcAft>
                <a:spcPts val="900"/>
              </a:spcAft>
              <a:buClr>
                <a:schemeClr val="tx1">
                  <a:lumMod val="50000"/>
                  <a:lumOff val="50000"/>
                </a:schemeClr>
              </a:buClr>
              <a:buSzPct val="100000"/>
              <a:buFont typeface="Wingdings" pitchFamily="2" charset="2"/>
              <a:buNone/>
              <a:tabLst/>
              <a:defRPr b="0" spc="300">
                <a:solidFill>
                  <a:schemeClr val="tx1">
                    <a:lumMod val="50000"/>
                    <a:lumOff val="50000"/>
                  </a:schemeClr>
                </a:solidFill>
              </a:defRPr>
            </a:lvl1pPr>
          </a:lstStyle>
          <a:p>
            <a:pPr marL="0" marR="0" lvl="0" indent="0" algn="l" defTabSz="914400" rtl="0" eaLnBrk="0" fontAlgn="base" latinLnBrk="0" hangingPunct="0">
              <a:lnSpc>
                <a:spcPct val="100000"/>
              </a:lnSpc>
              <a:spcBef>
                <a:spcPts val="300"/>
              </a:spcBef>
              <a:spcAft>
                <a:spcPts val="900"/>
              </a:spcAft>
              <a:buClr>
                <a:schemeClr val="tx1">
                  <a:lumMod val="50000"/>
                  <a:lumOff val="50000"/>
                </a:schemeClr>
              </a:buClr>
              <a:buSzPct val="100000"/>
              <a:buFont typeface="Wingdings" pitchFamily="2" charset="2"/>
              <a:buNone/>
              <a:tabLst/>
              <a:defRPr/>
            </a:pPr>
            <a:r>
              <a:rPr lang="de-DE" dirty="0"/>
              <a:t>Kapitel bzw. Folienüberschrift</a:t>
            </a:r>
          </a:p>
        </p:txBody>
      </p:sp>
    </p:spTree>
    <p:extLst>
      <p:ext uri="{BB962C8B-B14F-4D97-AF65-F5344CB8AC3E}">
        <p14:creationId xmlns:p14="http://schemas.microsoft.com/office/powerpoint/2010/main" val="8139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23C41A41-86EA-4472-8C7F-110E1A7EC285}" type="slidenum">
              <a:rPr lang="de-DE" smtClean="0"/>
              <a:pPr/>
              <a:t>‹Nr.›</a:t>
            </a:fld>
            <a:endParaRPr lang="de-DE"/>
          </a:p>
        </p:txBody>
      </p:sp>
      <p:sp>
        <p:nvSpPr>
          <p:cNvPr id="7" name="Textplatzhalter 6"/>
          <p:cNvSpPr>
            <a:spLocks noGrp="1"/>
          </p:cNvSpPr>
          <p:nvPr>
            <p:ph type="body" sz="quarter" idx="12"/>
          </p:nvPr>
        </p:nvSpPr>
        <p:spPr>
          <a:xfrm>
            <a:off x="601785" y="1054106"/>
            <a:ext cx="10894646" cy="39290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90475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und Fließtext 1spaltig">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1785" y="1800000"/>
            <a:ext cx="11154786" cy="4035671"/>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20" name="Titel 19"/>
          <p:cNvSpPr>
            <a:spLocks noGrp="1"/>
          </p:cNvSpPr>
          <p:nvPr>
            <p:ph type="title"/>
          </p:nvPr>
        </p:nvSpPr>
        <p:spPr>
          <a:xfrm>
            <a:off x="601785" y="1054106"/>
            <a:ext cx="11154786"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Tree>
    <p:extLst>
      <p:ext uri="{BB962C8B-B14F-4D97-AF65-F5344CB8AC3E}">
        <p14:creationId xmlns:p14="http://schemas.microsoft.com/office/powerpoint/2010/main" val="4206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und Fließtext 2spaltig">
    <p:spTree>
      <p:nvGrpSpPr>
        <p:cNvPr id="1" name=""/>
        <p:cNvGrpSpPr/>
        <p:nvPr/>
      </p:nvGrpSpPr>
      <p:grpSpPr>
        <a:xfrm>
          <a:off x="0" y="0"/>
          <a:ext cx="0" cy="0"/>
          <a:chOff x="0" y="0"/>
          <a:chExt cx="0" cy="0"/>
        </a:xfrm>
      </p:grpSpPr>
      <p:sp>
        <p:nvSpPr>
          <p:cNvPr id="364672" name="Rectangle 128"/>
          <p:cNvSpPr>
            <a:spLocks noGrp="1" noChangeArrowheads="1"/>
          </p:cNvSpPr>
          <p:nvPr>
            <p:ph type="subTitle" idx="1" hasCustomPrompt="1"/>
          </p:nvPr>
        </p:nvSpPr>
        <p:spPr>
          <a:xfrm>
            <a:off x="601784" y="1800000"/>
            <a:ext cx="11142911" cy="4035671"/>
          </a:xfrm>
        </p:spPr>
        <p:txBody>
          <a:bodyPr lIns="0" tIns="0" rIns="0" bIns="0" numCol="2" spcCol="540000"/>
          <a:lstStyle>
            <a:lvl1pPr marL="0" indent="0">
              <a:buFont typeface="Wingdings" pitchFamily="2" charset="2"/>
              <a:buNone/>
              <a:defRPr b="0" noProof="1">
                <a:solidFill>
                  <a:schemeClr val="tx1"/>
                </a:solidFill>
              </a:defRPr>
            </a:lvl1pPr>
          </a:lstStyle>
          <a:p>
            <a:r>
              <a:rPr lang="de-DE" noProof="1"/>
              <a:t>Formatvorlage 2-spaltig, des Untertitelmasters durch Klicken bearbeiten</a:t>
            </a:r>
          </a:p>
        </p:txBody>
      </p:sp>
      <p:sp>
        <p:nvSpPr>
          <p:cNvPr id="20" name="Titel 19"/>
          <p:cNvSpPr>
            <a:spLocks noGrp="1"/>
          </p:cNvSpPr>
          <p:nvPr>
            <p:ph type="title"/>
          </p:nvPr>
        </p:nvSpPr>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6" name="Textplatzhalter 11"/>
          <p:cNvSpPr>
            <a:spLocks noGrp="1"/>
          </p:cNvSpPr>
          <p:nvPr>
            <p:ph type="body" sz="quarter" idx="10" hasCustomPrompt="1"/>
          </p:nvPr>
        </p:nvSpPr>
        <p:spPr>
          <a:xfrm>
            <a:off x="601200" y="236653"/>
            <a:ext cx="11202873"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1532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7" name="Bildplatzhalter 2"/>
          <p:cNvSpPr>
            <a:spLocks noGrp="1"/>
          </p:cNvSpPr>
          <p:nvPr>
            <p:ph type="pic" sz="quarter" idx="12"/>
          </p:nvPr>
        </p:nvSpPr>
        <p:spPr>
          <a:xfrm>
            <a:off x="609601" y="1080482"/>
            <a:ext cx="11157283" cy="4714676"/>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Tree>
    <p:extLst>
      <p:ext uri="{BB962C8B-B14F-4D97-AF65-F5344CB8AC3E}">
        <p14:creationId xmlns:p14="http://schemas.microsoft.com/office/powerpoint/2010/main" val="423585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eite">
    <p:spTree>
      <p:nvGrpSpPr>
        <p:cNvPr id="1" name=""/>
        <p:cNvGrpSpPr/>
        <p:nvPr/>
      </p:nvGrpSpPr>
      <p:grpSpPr>
        <a:xfrm>
          <a:off x="0" y="0"/>
          <a:ext cx="0" cy="0"/>
          <a:chOff x="0" y="0"/>
          <a:chExt cx="0" cy="0"/>
        </a:xfrm>
      </p:grpSpPr>
      <p:sp>
        <p:nvSpPr>
          <p:cNvPr id="11" name="Bildplatzhalter 10"/>
          <p:cNvSpPr>
            <a:spLocks noGrp="1"/>
          </p:cNvSpPr>
          <p:nvPr>
            <p:ph type="pic" sz="quarter" idx="11"/>
          </p:nvPr>
        </p:nvSpPr>
        <p:spPr>
          <a:xfrm>
            <a:off x="0" y="0"/>
            <a:ext cx="8125200" cy="6858000"/>
          </a:xfr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a:lvl1pPr>
          </a:lstStyle>
          <a:p>
            <a:pPr lvl="0"/>
            <a:endParaRPr lang="de-DE"/>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spTree>
    <p:extLst>
      <p:ext uri="{BB962C8B-B14F-4D97-AF65-F5344CB8AC3E}">
        <p14:creationId xmlns:p14="http://schemas.microsoft.com/office/powerpoint/2010/main" val="11585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und 1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7" name="Bildplatzhalter 2"/>
          <p:cNvSpPr>
            <a:spLocks noGrp="1"/>
          </p:cNvSpPr>
          <p:nvPr>
            <p:ph type="pic" sz="quarter" idx="12"/>
          </p:nvPr>
        </p:nvSpPr>
        <p:spPr>
          <a:xfrm>
            <a:off x="609601" y="1604210"/>
            <a:ext cx="11157283" cy="4190947"/>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5" name="Titel 19"/>
          <p:cNvSpPr>
            <a:spLocks noGrp="1"/>
          </p:cNvSpPr>
          <p:nvPr>
            <p:ph type="title"/>
          </p:nvPr>
        </p:nvSpPr>
        <p:spPr>
          <a:xfrm>
            <a:off x="601784" y="1054106"/>
            <a:ext cx="11159999" cy="355482"/>
          </a:xfrm>
        </p:spPr>
        <p:txBody>
          <a:bodyPr/>
          <a:lstStyle>
            <a:lvl1pPr>
              <a:defRPr baseline="0"/>
            </a:lvl1pPr>
          </a:lstStyle>
          <a:p>
            <a:r>
              <a:rPr lang="de-DE" dirty="0"/>
              <a:t>Titelmasterformat durch Klicken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ufzählung und zwei Bilder links">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80482"/>
            <a:ext cx="4700587" cy="2366102"/>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8" name="Bildplatzhalter 2"/>
          <p:cNvSpPr>
            <a:spLocks noGrp="1"/>
          </p:cNvSpPr>
          <p:nvPr>
            <p:ph type="pic" sz="quarter" idx="13"/>
          </p:nvPr>
        </p:nvSpPr>
        <p:spPr>
          <a:xfrm>
            <a:off x="609600" y="3542836"/>
            <a:ext cx="4700587" cy="2366102"/>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4" name="Textplatzhalter 3"/>
          <p:cNvSpPr>
            <a:spLocks noGrp="1"/>
          </p:cNvSpPr>
          <p:nvPr>
            <p:ph type="body" sz="quarter" idx="14"/>
          </p:nvPr>
        </p:nvSpPr>
        <p:spPr>
          <a:xfrm>
            <a:off x="5580000" y="1800000"/>
            <a:ext cx="6176571" cy="401890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556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ufzählung und Bild links">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80482"/>
            <a:ext cx="4700587" cy="4714676"/>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4" name="Textplatzhalter 3"/>
          <p:cNvSpPr>
            <a:spLocks noGrp="1"/>
          </p:cNvSpPr>
          <p:nvPr>
            <p:ph type="body" sz="quarter" idx="13"/>
          </p:nvPr>
        </p:nvSpPr>
        <p:spPr>
          <a:xfrm>
            <a:off x="5580000" y="1800000"/>
            <a:ext cx="6164696" cy="39595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246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Aufzählung und Graphik links_ohne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5580000" y="1799999"/>
            <a:ext cx="6176571"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4702175" cy="4714070"/>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35944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line, Aufzählung und Graphik links_grauer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5580000" y="1799999"/>
            <a:ext cx="6176571"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4702175" cy="4714070"/>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Graphik zwei Drittel, Aufzählung_ohne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8241475" y="1054106"/>
            <a:ext cx="3503221"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8241475" y="1799999"/>
            <a:ext cx="3515096"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7336579" cy="4714070"/>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Graphik zwei Drittel, Aufzählung_grauer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8241475" y="1054106"/>
            <a:ext cx="3503221"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8241475" y="1799999"/>
            <a:ext cx="3515096"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7336579" cy="4714070"/>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384591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ßer grauer Hintergrund">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3" name="Rechteck 2"/>
          <p:cNvSpPr/>
          <p:nvPr userDrawn="1"/>
        </p:nvSpPr>
        <p:spPr bwMode="auto">
          <a:xfrm>
            <a:off x="585788" y="1069200"/>
            <a:ext cx="11157411" cy="4726800"/>
          </a:xfrm>
          <a:prstGeom prst="rect">
            <a:avLst/>
          </a:prstGeo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b="1" dirty="0">
              <a:solidFill>
                <a:schemeClr val="bg1"/>
              </a:solidFill>
              <a:latin typeface="Arial" charset="0"/>
            </a:endParaRPr>
          </a:p>
        </p:txBody>
      </p:sp>
    </p:spTree>
    <p:extLst>
      <p:ext uri="{BB962C8B-B14F-4D97-AF65-F5344CB8AC3E}">
        <p14:creationId xmlns:p14="http://schemas.microsoft.com/office/powerpoint/2010/main" val="18338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_großer grauer Hintergrund">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3" name="Rechteck 2"/>
          <p:cNvSpPr/>
          <p:nvPr userDrawn="1"/>
        </p:nvSpPr>
        <p:spPr bwMode="auto">
          <a:xfrm>
            <a:off x="585788" y="1698170"/>
            <a:ext cx="11157411" cy="4097829"/>
          </a:xfrm>
          <a:prstGeom prst="rect">
            <a:avLst/>
          </a:prstGeo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b="1" dirty="0">
              <a:solidFill>
                <a:schemeClr val="bg1"/>
              </a:solidFill>
              <a:latin typeface="Arial" charset="0"/>
            </a:endParaRPr>
          </a:p>
        </p:txBody>
      </p:sp>
      <p:sp>
        <p:nvSpPr>
          <p:cNvPr id="5"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Tree>
    <p:extLst>
      <p:ext uri="{BB962C8B-B14F-4D97-AF65-F5344CB8AC3E}">
        <p14:creationId xmlns:p14="http://schemas.microsoft.com/office/powerpoint/2010/main" val="5862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1348561" y="946545"/>
            <a:ext cx="4679418" cy="2408676"/>
          </a:xfrm>
          <a:solidFill>
            <a:srgbClr val="D0D0D0"/>
          </a:solidFill>
        </p:spPr>
        <p:txBody>
          <a:bodyPr/>
          <a:lstStyle>
            <a:lvl1pPr algn="l">
              <a:defRPr/>
            </a:lvl1pPr>
          </a:lstStyle>
          <a:p>
            <a:endParaRPr lang="de-DE"/>
          </a:p>
        </p:txBody>
      </p:sp>
      <p:sp>
        <p:nvSpPr>
          <p:cNvPr id="8" name="Bildplatzhalter 2"/>
          <p:cNvSpPr>
            <a:spLocks noGrp="1"/>
          </p:cNvSpPr>
          <p:nvPr>
            <p:ph type="pic" sz="quarter" idx="13"/>
          </p:nvPr>
        </p:nvSpPr>
        <p:spPr>
          <a:xfrm>
            <a:off x="1354433" y="3432175"/>
            <a:ext cx="4680000" cy="2408400"/>
          </a:xfrm>
          <a:solidFill>
            <a:srgbClr val="D0D0D0"/>
          </a:solidFill>
        </p:spPr>
        <p:txBody>
          <a:bodyPr/>
          <a:lstStyle>
            <a:lvl1pPr algn="l">
              <a:defRPr/>
            </a:lvl1p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10" name="Bildplatzhalter 2"/>
          <p:cNvSpPr>
            <a:spLocks noGrp="1"/>
          </p:cNvSpPr>
          <p:nvPr>
            <p:ph type="pic" sz="quarter" idx="14"/>
          </p:nvPr>
        </p:nvSpPr>
        <p:spPr>
          <a:xfrm>
            <a:off x="6140698" y="948127"/>
            <a:ext cx="4680000" cy="2408400"/>
          </a:xfrm>
          <a:solidFill>
            <a:srgbClr val="D0D0D0"/>
          </a:solidFill>
        </p:spPr>
        <p:txBody>
          <a:bodyPr/>
          <a:lstStyle>
            <a:lvl1pPr algn="l">
              <a:defRPr/>
            </a:lvl1pPr>
          </a:lstStyle>
          <a:p>
            <a:endParaRPr lang="de-DE"/>
          </a:p>
        </p:txBody>
      </p:sp>
      <p:sp>
        <p:nvSpPr>
          <p:cNvPr id="11" name="Bildplatzhalter 2"/>
          <p:cNvSpPr>
            <a:spLocks noGrp="1"/>
          </p:cNvSpPr>
          <p:nvPr>
            <p:ph type="pic" sz="quarter" idx="15"/>
          </p:nvPr>
        </p:nvSpPr>
        <p:spPr>
          <a:xfrm>
            <a:off x="6135997" y="3433325"/>
            <a:ext cx="4680000" cy="2408400"/>
          </a:xfrm>
          <a:solidFill>
            <a:srgbClr val="D0D0D0"/>
          </a:solidFill>
        </p:spPr>
        <p:txBody>
          <a:bodyPr/>
          <a:lstStyle>
            <a:lvl1pPr algn="l">
              <a:defRPr/>
            </a:lvl1pPr>
          </a:lstStyle>
          <a:p>
            <a:endParaRPr lang="de-DE"/>
          </a:p>
        </p:txBody>
      </p:sp>
    </p:spTree>
    <p:extLst>
      <p:ext uri="{BB962C8B-B14F-4D97-AF65-F5344CB8AC3E}">
        <p14:creationId xmlns:p14="http://schemas.microsoft.com/office/powerpoint/2010/main" val="339358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on-Title_Vollbild">
    <p:spTree>
      <p:nvGrpSpPr>
        <p:cNvPr id="1" name=""/>
        <p:cNvGrpSpPr/>
        <p:nvPr/>
      </p:nvGrpSpPr>
      <p:grpSpPr>
        <a:xfrm>
          <a:off x="0" y="0"/>
          <a:ext cx="0" cy="0"/>
          <a:chOff x="0" y="0"/>
          <a:chExt cx="0" cy="0"/>
        </a:xfrm>
      </p:grpSpPr>
      <p:sp>
        <p:nvSpPr>
          <p:cNvPr id="11" name="Bildplatzhalter 10"/>
          <p:cNvSpPr>
            <a:spLocks noGrp="1"/>
          </p:cNvSpPr>
          <p:nvPr>
            <p:ph type="pic" sz="quarter" idx="11"/>
          </p:nvPr>
        </p:nvSpPr>
        <p:spPr>
          <a:xfrm>
            <a:off x="0" y="0"/>
            <a:ext cx="12192000" cy="6858000"/>
          </a:xfr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a:lvl1pPr>
          </a:lstStyle>
          <a:p>
            <a:pPr lvl="0"/>
            <a:endParaRPr lang="de-DE"/>
          </a:p>
        </p:txBody>
      </p:sp>
    </p:spTree>
    <p:extLst>
      <p:ext uri="{BB962C8B-B14F-4D97-AF65-F5344CB8AC3E}">
        <p14:creationId xmlns:p14="http://schemas.microsoft.com/office/powerpoint/2010/main" val="349074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Fließtext und zwei Bilder rechts">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9601" y="1800000"/>
            <a:ext cx="6166584" cy="4092896"/>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20"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7039277" y="1080482"/>
            <a:ext cx="4700587" cy="2366102"/>
          </a:xfrm>
          <a:solidFill>
            <a:srgbClr val="D0D0D0"/>
          </a:solidFill>
        </p:spPr>
        <p:txBody>
          <a:bodyPr/>
          <a:lstStyle/>
          <a:p>
            <a:endParaRPr lang="de-DE"/>
          </a:p>
        </p:txBody>
      </p:sp>
      <p:sp>
        <p:nvSpPr>
          <p:cNvPr id="8" name="Bildplatzhalter 2"/>
          <p:cNvSpPr>
            <a:spLocks noGrp="1"/>
          </p:cNvSpPr>
          <p:nvPr>
            <p:ph type="pic" sz="quarter" idx="13"/>
          </p:nvPr>
        </p:nvSpPr>
        <p:spPr>
          <a:xfrm>
            <a:off x="7039276" y="3542400"/>
            <a:ext cx="4700587" cy="2366102"/>
          </a:xfrm>
          <a:solidFill>
            <a:srgbClr val="D0D0D0"/>
          </a:solidFill>
        </p:spPr>
        <p:txBody>
          <a:body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298834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Fließtext und Bild rechts">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9601" y="1800000"/>
            <a:ext cx="6166584" cy="4035671"/>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20"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7039277" y="1080482"/>
            <a:ext cx="4700587" cy="4726552"/>
          </a:xfrm>
          <a:solidFill>
            <a:srgbClr val="D0D0D0"/>
          </a:solidFill>
        </p:spPr>
        <p:txBody>
          <a:body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40735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Inhalt">
    <p:spTree>
      <p:nvGrpSpPr>
        <p:cNvPr id="1" name=""/>
        <p:cNvGrpSpPr/>
        <p:nvPr/>
      </p:nvGrpSpPr>
      <p:grpSpPr>
        <a:xfrm>
          <a:off x="0" y="0"/>
          <a:ext cx="0" cy="0"/>
          <a:chOff x="0" y="0"/>
          <a:chExt cx="0" cy="0"/>
        </a:xfrm>
      </p:grpSpPr>
      <p:sp>
        <p:nvSpPr>
          <p:cNvPr id="2" name="Rectangle 285"/>
          <p:cNvSpPr>
            <a:spLocks noChangeArrowheads="1"/>
          </p:cNvSpPr>
          <p:nvPr userDrawn="1"/>
        </p:nvSpPr>
        <p:spPr bwMode="auto">
          <a:xfrm>
            <a:off x="8126048" y="0"/>
            <a:ext cx="87922" cy="6873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3" name="Rectangle 256"/>
          <p:cNvSpPr>
            <a:spLocks noChangeArrowheads="1"/>
          </p:cNvSpPr>
          <p:nvPr userDrawn="1"/>
        </p:nvSpPr>
        <p:spPr bwMode="auto">
          <a:xfrm>
            <a:off x="1" y="0"/>
            <a:ext cx="8124092" cy="6858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4" name="Rectangle 281"/>
          <p:cNvSpPr>
            <a:spLocks noChangeArrowheads="1"/>
          </p:cNvSpPr>
          <p:nvPr userDrawn="1"/>
        </p:nvSpPr>
        <p:spPr bwMode="auto">
          <a:xfrm>
            <a:off x="6396893" y="0"/>
            <a:ext cx="1729154" cy="685800"/>
          </a:xfrm>
          <a:prstGeom prst="rect">
            <a:avLst/>
          </a:prstGeom>
          <a:gradFill rotWithShape="1">
            <a:gsLst>
              <a:gs pos="0">
                <a:srgbClr val="339966"/>
              </a:gs>
              <a:gs pos="100000">
                <a:srgbClr val="21634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sp>
        <p:nvSpPr>
          <p:cNvPr id="5" name="Rechteck 4"/>
          <p:cNvSpPr>
            <a:spLocks noChangeArrowheads="1"/>
          </p:cNvSpPr>
          <p:nvPr userDrawn="1"/>
        </p:nvSpPr>
        <p:spPr bwMode="auto">
          <a:xfrm>
            <a:off x="232508" y="944563"/>
            <a:ext cx="11697676" cy="5651500"/>
          </a:xfrm>
          <a:prstGeom prst="rect">
            <a:avLst/>
          </a:prstGeom>
          <a:noFill/>
          <a:ln w="12700">
            <a:solidFill>
              <a:srgbClr val="227254">
                <a:alpha val="34901"/>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5400">
                <a:solidFill>
                  <a:schemeClr val="tx1"/>
                </a:solidFill>
                <a:latin typeface="Arial" charset="0"/>
                <a:ea typeface="ＭＳ Ｐゴシック" pitchFamily="34" charset="-128"/>
              </a:defRPr>
            </a:lvl1pPr>
            <a:lvl2pPr marL="742950" indent="-285750" eaLnBrk="0" hangingPunct="0">
              <a:defRPr kumimoji="1" sz="5400">
                <a:solidFill>
                  <a:schemeClr val="tx1"/>
                </a:solidFill>
                <a:latin typeface="Arial" charset="0"/>
                <a:ea typeface="ＭＳ Ｐゴシック" pitchFamily="34" charset="-128"/>
              </a:defRPr>
            </a:lvl2pPr>
            <a:lvl3pPr marL="1143000" indent="-228600" eaLnBrk="0" hangingPunct="0">
              <a:defRPr kumimoji="1" sz="5400">
                <a:solidFill>
                  <a:schemeClr val="tx1"/>
                </a:solidFill>
                <a:latin typeface="Arial" charset="0"/>
                <a:ea typeface="ＭＳ Ｐゴシック" pitchFamily="34" charset="-128"/>
              </a:defRPr>
            </a:lvl3pPr>
            <a:lvl4pPr marL="1600200" indent="-228600" eaLnBrk="0" hangingPunct="0">
              <a:defRPr kumimoji="1" sz="5400">
                <a:solidFill>
                  <a:schemeClr val="tx1"/>
                </a:solidFill>
                <a:latin typeface="Arial" charset="0"/>
                <a:ea typeface="ＭＳ Ｐゴシック" pitchFamily="34" charset="-128"/>
              </a:defRPr>
            </a:lvl4pPr>
            <a:lvl5pPr marL="2057400" indent="-228600" eaLnBrk="0" hangingPunct="0">
              <a:defRPr kumimoji="1"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5400">
                <a:solidFill>
                  <a:schemeClr val="tx1"/>
                </a:solidFill>
                <a:latin typeface="Arial" charset="0"/>
                <a:ea typeface="ＭＳ Ｐゴシック" pitchFamily="34" charset="-128"/>
              </a:defRPr>
            </a:lvl9pPr>
          </a:lstStyle>
          <a:p>
            <a:pPr algn="ctr">
              <a:defRPr/>
            </a:pPr>
            <a:endParaRPr lang="de-DE" altLang="de-DE" sz="3600" b="0" dirty="0">
              <a:solidFill>
                <a:srgbClr val="000000"/>
              </a:solidFill>
            </a:endParaRPr>
          </a:p>
        </p:txBody>
      </p:sp>
      <p:pic>
        <p:nvPicPr>
          <p:cNvPr id="6" name="Picture 278"/>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39201" y="165100"/>
            <a:ext cx="138723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9" descr="BAD_Logo-TP-alle-1"/>
          <p:cNvPicPr>
            <a:picLocks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464800" y="101601"/>
            <a:ext cx="131298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73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p>
            <a:fld id="{23C41A41-86EA-4472-8C7F-110E1A7EC285}" type="slidenum">
              <a:rPr lang="de-DE" smtClean="0"/>
              <a:pPr/>
              <a:t>‹Nr.›</a:t>
            </a:fld>
            <a:endParaRPr lang="de-DE"/>
          </a:p>
        </p:txBody>
      </p:sp>
    </p:spTree>
    <p:extLst>
      <p:ext uri="{BB962C8B-B14F-4D97-AF65-F5344CB8AC3E}">
        <p14:creationId xmlns:p14="http://schemas.microsoft.com/office/powerpoint/2010/main" val="41660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54105"/>
            <a:ext cx="4700587" cy="4781565"/>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6" name="Textplatzhalter 6"/>
          <p:cNvSpPr>
            <a:spLocks noGrp="1"/>
          </p:cNvSpPr>
          <p:nvPr>
            <p:ph type="body" sz="quarter" idx="13"/>
          </p:nvPr>
        </p:nvSpPr>
        <p:spPr>
          <a:xfrm>
            <a:off x="5595307" y="1094931"/>
            <a:ext cx="6158543" cy="4043847"/>
          </a:xfrm>
        </p:spPr>
        <p:txBody>
          <a:bodyPr/>
          <a:lstStyle>
            <a:lvl4pPr marL="814388" indent="0">
              <a:buNone/>
              <a:defRPr kumimoji="1" lang="de-DE" sz="1600" baseline="0" dirty="0">
                <a:solidFill>
                  <a:schemeClr val="tx1"/>
                </a:solidFill>
                <a:latin typeface="+mn-lt"/>
                <a:ea typeface="Geneva" pitchFamily="-1" charset="-128"/>
              </a:defRPr>
            </a:lvl4pPr>
            <a:lvl5pPr marL="1100138" indent="-28575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Agenda bzw. Überblick</a:t>
            </a:r>
          </a:p>
        </p:txBody>
      </p:sp>
    </p:spTree>
    <p:extLst>
      <p:ext uri="{BB962C8B-B14F-4D97-AF65-F5344CB8AC3E}">
        <p14:creationId xmlns:p14="http://schemas.microsoft.com/office/powerpoint/2010/main" val="1103487194"/>
      </p:ext>
    </p:extLst>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usammenfassung">
    <p:bg>
      <p:bgPr>
        <a:solidFill>
          <a:schemeClr val="bg1"/>
        </a:solidFill>
        <a:effectLst/>
      </p:bgPr>
    </p:bg>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54105"/>
            <a:ext cx="4700587" cy="4781565"/>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6" name="Textplatzhalter 6"/>
          <p:cNvSpPr>
            <a:spLocks noGrp="1"/>
          </p:cNvSpPr>
          <p:nvPr>
            <p:ph type="body" sz="quarter" idx="13"/>
          </p:nvPr>
        </p:nvSpPr>
        <p:spPr>
          <a:xfrm>
            <a:off x="5595307" y="1094931"/>
            <a:ext cx="6158543" cy="4043847"/>
          </a:xfrm>
          <a:solidFill>
            <a:srgbClr val="D0D0D0"/>
          </a:solidFill>
        </p:spPr>
        <p:txBody>
          <a:bodyPr/>
          <a:lstStyle>
            <a:lvl4pPr marL="814388" indent="0">
              <a:buNone/>
              <a:defRPr kumimoji="1" lang="de-DE" sz="1600" baseline="0" dirty="0">
                <a:solidFill>
                  <a:schemeClr val="tx1"/>
                </a:solidFill>
                <a:latin typeface="+mn-lt"/>
                <a:ea typeface="Geneva" pitchFamily="-1" charset="-128"/>
              </a:defRPr>
            </a:lvl4pPr>
            <a:lvl5pPr marL="1100138" indent="-28575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Zusammenfassung</a:t>
            </a:r>
          </a:p>
        </p:txBody>
      </p:sp>
    </p:spTree>
    <p:extLst>
      <p:ext uri="{BB962C8B-B14F-4D97-AF65-F5344CB8AC3E}">
        <p14:creationId xmlns:p14="http://schemas.microsoft.com/office/powerpoint/2010/main" val="3979079528"/>
      </p:ext>
    </p:extLst>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601784" y="1054106"/>
            <a:ext cx="11159999" cy="355482"/>
          </a:xfrm>
        </p:spPr>
        <p:txBody>
          <a:bodyPr/>
          <a:lstStyle>
            <a:lvl1pPr>
              <a:defRPr baseline="0"/>
            </a:lvl1pPr>
          </a:lstStyle>
          <a:p>
            <a:r>
              <a:rPr lang="de-DE" dirty="0"/>
              <a:t>Titelmasterformat durch Klicken bearbeiten</a:t>
            </a:r>
          </a:p>
        </p:txBody>
      </p:sp>
      <p:sp>
        <p:nvSpPr>
          <p:cNvPr id="5" name="Foliennummernplatzhalter 4"/>
          <p:cNvSpPr>
            <a:spLocks noGrp="1"/>
          </p:cNvSpPr>
          <p:nvPr>
            <p:ph type="sldNum" sz="quarter" idx="11"/>
          </p:nvPr>
        </p:nvSpPr>
        <p:spPr/>
        <p:txBody>
          <a:bodyPr/>
          <a:lstStyle/>
          <a:p>
            <a:fld id="{23C41A41-86EA-4472-8C7F-110E1A7EC285}" type="slidenum">
              <a:rPr lang="de-DE" smtClean="0"/>
              <a:pPr/>
              <a:t>‹Nr.›</a:t>
            </a:fld>
            <a:endParaRPr lang="de-DE"/>
          </a:p>
        </p:txBody>
      </p:sp>
      <p:sp>
        <p:nvSpPr>
          <p:cNvPr id="7" name="Textplatzhalter 6"/>
          <p:cNvSpPr>
            <a:spLocks noGrp="1"/>
          </p:cNvSpPr>
          <p:nvPr>
            <p:ph type="body" sz="quarter" idx="12"/>
          </p:nvPr>
        </p:nvSpPr>
        <p:spPr>
          <a:xfrm>
            <a:off x="601785" y="1800000"/>
            <a:ext cx="11154786" cy="39290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11"/>
          <p:cNvSpPr>
            <a:spLocks noGrp="1"/>
          </p:cNvSpPr>
          <p:nvPr>
            <p:ph type="body" sz="quarter" idx="10" hasCustomPrompt="1"/>
          </p:nvPr>
        </p:nvSpPr>
        <p:spPr>
          <a:xfrm>
            <a:off x="601200" y="236653"/>
            <a:ext cx="11135336" cy="351448"/>
          </a:xfrm>
        </p:spPr>
        <p:txBody>
          <a:bodyPr/>
          <a:lstStyle>
            <a:lvl1pPr marL="0" marR="0" indent="0" algn="l" defTabSz="914400" rtl="0" eaLnBrk="0" fontAlgn="base" latinLnBrk="0" hangingPunct="0">
              <a:lnSpc>
                <a:spcPct val="100000"/>
              </a:lnSpc>
              <a:spcBef>
                <a:spcPts val="300"/>
              </a:spcBef>
              <a:spcAft>
                <a:spcPts val="900"/>
              </a:spcAft>
              <a:buClr>
                <a:schemeClr val="tx1">
                  <a:lumMod val="50000"/>
                  <a:lumOff val="50000"/>
                </a:schemeClr>
              </a:buClr>
              <a:buSzPct val="100000"/>
              <a:buFont typeface="Wingdings" pitchFamily="2" charset="2"/>
              <a:buNone/>
              <a:tabLst/>
              <a:defRPr b="0" spc="300">
                <a:solidFill>
                  <a:schemeClr val="tx1">
                    <a:lumMod val="50000"/>
                    <a:lumOff val="50000"/>
                  </a:schemeClr>
                </a:solidFill>
              </a:defRPr>
            </a:lvl1pPr>
          </a:lstStyle>
          <a:p>
            <a:pPr marL="0" marR="0" lvl="0" indent="0" algn="l" defTabSz="914400" rtl="0" eaLnBrk="0" fontAlgn="base" latinLnBrk="0" hangingPunct="0">
              <a:lnSpc>
                <a:spcPct val="100000"/>
              </a:lnSpc>
              <a:spcBef>
                <a:spcPts val="300"/>
              </a:spcBef>
              <a:spcAft>
                <a:spcPts val="900"/>
              </a:spcAft>
              <a:buClr>
                <a:schemeClr val="tx1">
                  <a:lumMod val="50000"/>
                  <a:lumOff val="50000"/>
                </a:schemeClr>
              </a:buClr>
              <a:buSzPct val="100000"/>
              <a:buFont typeface="Wingdings" pitchFamily="2" charset="2"/>
              <a:buNone/>
              <a:tabLst/>
              <a:defRPr/>
            </a:pPr>
            <a:r>
              <a:rPr lang="de-DE" dirty="0"/>
              <a:t>Kapitel bzw. Folienüberschrift</a:t>
            </a:r>
          </a:p>
        </p:txBody>
      </p:sp>
    </p:spTree>
    <p:extLst>
      <p:ext uri="{BB962C8B-B14F-4D97-AF65-F5344CB8AC3E}">
        <p14:creationId xmlns:p14="http://schemas.microsoft.com/office/powerpoint/2010/main" val="3318303615"/>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23C41A41-86EA-4472-8C7F-110E1A7EC285}" type="slidenum">
              <a:rPr lang="de-DE" smtClean="0"/>
              <a:pPr/>
              <a:t>‹Nr.›</a:t>
            </a:fld>
            <a:endParaRPr lang="de-DE"/>
          </a:p>
        </p:txBody>
      </p:sp>
      <p:sp>
        <p:nvSpPr>
          <p:cNvPr id="7" name="Textplatzhalter 6"/>
          <p:cNvSpPr>
            <a:spLocks noGrp="1"/>
          </p:cNvSpPr>
          <p:nvPr>
            <p:ph type="body" sz="quarter" idx="12"/>
          </p:nvPr>
        </p:nvSpPr>
        <p:spPr>
          <a:xfrm>
            <a:off x="601785" y="1054106"/>
            <a:ext cx="10894646" cy="39290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794853969"/>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und Fließtext 1spaltig">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1785" y="1800000"/>
            <a:ext cx="11154786" cy="4035671"/>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20" name="Titel 19"/>
          <p:cNvSpPr>
            <a:spLocks noGrp="1"/>
          </p:cNvSpPr>
          <p:nvPr>
            <p:ph type="title"/>
          </p:nvPr>
        </p:nvSpPr>
        <p:spPr>
          <a:xfrm>
            <a:off x="601785" y="1054106"/>
            <a:ext cx="11154786"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Tree>
    <p:extLst>
      <p:ext uri="{BB962C8B-B14F-4D97-AF65-F5344CB8AC3E}">
        <p14:creationId xmlns:p14="http://schemas.microsoft.com/office/powerpoint/2010/main" val="323811063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tionTitle_zwei-Bilder">
    <p:spTree>
      <p:nvGrpSpPr>
        <p:cNvPr id="1" name=""/>
        <p:cNvGrpSpPr/>
        <p:nvPr/>
      </p:nvGrpSpPr>
      <p:grpSpPr>
        <a:xfrm>
          <a:off x="0" y="0"/>
          <a:ext cx="0" cy="0"/>
          <a:chOff x="0" y="0"/>
          <a:chExt cx="0" cy="0"/>
        </a:xfrm>
      </p:grpSpPr>
      <p:sp>
        <p:nvSpPr>
          <p:cNvPr id="11" name="Bildplatzhalter 10"/>
          <p:cNvSpPr>
            <a:spLocks noGrp="1"/>
          </p:cNvSpPr>
          <p:nvPr>
            <p:ph type="pic" sz="quarter" idx="11"/>
          </p:nvPr>
        </p:nvSpPr>
        <p:spPr>
          <a:xfrm>
            <a:off x="0" y="0"/>
            <a:ext cx="6098400" cy="6858000"/>
          </a:xfr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a:lvl1pPr>
          </a:lstStyle>
          <a:p>
            <a:pPr lvl="0"/>
            <a:endParaRPr lang="de-DE"/>
          </a:p>
        </p:txBody>
      </p:sp>
      <p:sp>
        <p:nvSpPr>
          <p:cNvPr id="3" name="Bildplatzhalter 2"/>
          <p:cNvSpPr>
            <a:spLocks noGrp="1"/>
          </p:cNvSpPr>
          <p:nvPr>
            <p:ph type="pic" sz="quarter" idx="12"/>
          </p:nvPr>
        </p:nvSpPr>
        <p:spPr>
          <a:xfrm>
            <a:off x="6103938" y="0"/>
            <a:ext cx="6088062" cy="6858000"/>
          </a:xfr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a:lvl1pPr>
          </a:lstStyle>
          <a:p>
            <a:pPr lvl="0"/>
            <a:endParaRPr lang="de-DE"/>
          </a:p>
        </p:txBody>
      </p:sp>
    </p:spTree>
    <p:extLst>
      <p:ext uri="{BB962C8B-B14F-4D97-AF65-F5344CB8AC3E}">
        <p14:creationId xmlns:p14="http://schemas.microsoft.com/office/powerpoint/2010/main" val="155479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und Fließtext 2spaltig">
    <p:spTree>
      <p:nvGrpSpPr>
        <p:cNvPr id="1" name=""/>
        <p:cNvGrpSpPr/>
        <p:nvPr/>
      </p:nvGrpSpPr>
      <p:grpSpPr>
        <a:xfrm>
          <a:off x="0" y="0"/>
          <a:ext cx="0" cy="0"/>
          <a:chOff x="0" y="0"/>
          <a:chExt cx="0" cy="0"/>
        </a:xfrm>
      </p:grpSpPr>
      <p:sp>
        <p:nvSpPr>
          <p:cNvPr id="364672" name="Rectangle 128"/>
          <p:cNvSpPr>
            <a:spLocks noGrp="1" noChangeArrowheads="1"/>
          </p:cNvSpPr>
          <p:nvPr>
            <p:ph type="subTitle" idx="1" hasCustomPrompt="1"/>
          </p:nvPr>
        </p:nvSpPr>
        <p:spPr>
          <a:xfrm>
            <a:off x="601784" y="1800000"/>
            <a:ext cx="11142911" cy="4035671"/>
          </a:xfrm>
        </p:spPr>
        <p:txBody>
          <a:bodyPr lIns="0" tIns="0" rIns="0" bIns="0" numCol="2" spcCol="540000"/>
          <a:lstStyle>
            <a:lvl1pPr marL="0" indent="0">
              <a:buFont typeface="Wingdings" pitchFamily="2" charset="2"/>
              <a:buNone/>
              <a:defRPr b="0" noProof="1">
                <a:solidFill>
                  <a:schemeClr val="tx1"/>
                </a:solidFill>
              </a:defRPr>
            </a:lvl1pPr>
          </a:lstStyle>
          <a:p>
            <a:r>
              <a:rPr lang="de-DE" noProof="1"/>
              <a:t>Formatvorlage 2-spaltig, des Untertitelmasters durch Klicken bearbeiten</a:t>
            </a:r>
          </a:p>
        </p:txBody>
      </p:sp>
      <p:sp>
        <p:nvSpPr>
          <p:cNvPr id="20" name="Titel 19"/>
          <p:cNvSpPr>
            <a:spLocks noGrp="1"/>
          </p:cNvSpPr>
          <p:nvPr>
            <p:ph type="title"/>
          </p:nvPr>
        </p:nvSpPr>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6" name="Textplatzhalter 11"/>
          <p:cNvSpPr>
            <a:spLocks noGrp="1"/>
          </p:cNvSpPr>
          <p:nvPr>
            <p:ph type="body" sz="quarter" idx="10" hasCustomPrompt="1"/>
          </p:nvPr>
        </p:nvSpPr>
        <p:spPr>
          <a:xfrm>
            <a:off x="601200" y="236653"/>
            <a:ext cx="11202873"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257327861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7" name="Bildplatzhalter 2"/>
          <p:cNvSpPr>
            <a:spLocks noGrp="1"/>
          </p:cNvSpPr>
          <p:nvPr>
            <p:ph type="pic" sz="quarter" idx="12"/>
          </p:nvPr>
        </p:nvSpPr>
        <p:spPr>
          <a:xfrm>
            <a:off x="609601" y="1080482"/>
            <a:ext cx="11157283" cy="4714676"/>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Tree>
    <p:extLst>
      <p:ext uri="{BB962C8B-B14F-4D97-AF65-F5344CB8AC3E}">
        <p14:creationId xmlns:p14="http://schemas.microsoft.com/office/powerpoint/2010/main" val="1925531416"/>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und 1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7" name="Bildplatzhalter 2"/>
          <p:cNvSpPr>
            <a:spLocks noGrp="1"/>
          </p:cNvSpPr>
          <p:nvPr>
            <p:ph type="pic" sz="quarter" idx="12"/>
          </p:nvPr>
        </p:nvSpPr>
        <p:spPr>
          <a:xfrm>
            <a:off x="609601" y="1604210"/>
            <a:ext cx="11157283" cy="4190947"/>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5" name="Titel 19"/>
          <p:cNvSpPr>
            <a:spLocks noGrp="1"/>
          </p:cNvSpPr>
          <p:nvPr>
            <p:ph type="title"/>
          </p:nvPr>
        </p:nvSpPr>
        <p:spPr>
          <a:xfrm>
            <a:off x="601784" y="1054106"/>
            <a:ext cx="11159999" cy="355482"/>
          </a:xfrm>
        </p:spPr>
        <p:txBody>
          <a:bodyPr/>
          <a:lstStyle>
            <a:lvl1pPr>
              <a:defRPr baseline="0"/>
            </a:lvl1pPr>
          </a:lstStyle>
          <a:p>
            <a:r>
              <a:rPr lang="de-DE" dirty="0"/>
              <a:t>Titelmasterformat durch Klicken bearbeiten</a:t>
            </a:r>
          </a:p>
        </p:txBody>
      </p:sp>
    </p:spTree>
    <p:extLst>
      <p:ext uri="{BB962C8B-B14F-4D97-AF65-F5344CB8AC3E}">
        <p14:creationId xmlns:p14="http://schemas.microsoft.com/office/powerpoint/2010/main" val="2400035031"/>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ufzählung und zwei Bilder links">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80482"/>
            <a:ext cx="4700587" cy="2366102"/>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
        <p:nvSpPr>
          <p:cNvPr id="8" name="Bildplatzhalter 2"/>
          <p:cNvSpPr>
            <a:spLocks noGrp="1"/>
          </p:cNvSpPr>
          <p:nvPr>
            <p:ph type="pic" sz="quarter" idx="13"/>
          </p:nvPr>
        </p:nvSpPr>
        <p:spPr>
          <a:xfrm>
            <a:off x="609600" y="3542836"/>
            <a:ext cx="4700587" cy="2366102"/>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4" name="Textplatzhalter 3"/>
          <p:cNvSpPr>
            <a:spLocks noGrp="1"/>
          </p:cNvSpPr>
          <p:nvPr>
            <p:ph type="body" sz="quarter" idx="14"/>
          </p:nvPr>
        </p:nvSpPr>
        <p:spPr>
          <a:xfrm>
            <a:off x="5580000" y="1800000"/>
            <a:ext cx="6176571" cy="401890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45666638"/>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ufzählung und Bild links">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609601" y="1080482"/>
            <a:ext cx="4700587" cy="4714676"/>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defRPr lang="de-DE" sz="1600" b="0" i="0" u="none" strike="noStrike" kern="1200" cap="none" normalizeH="0" baseline="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4" name="Textplatzhalter 3"/>
          <p:cNvSpPr>
            <a:spLocks noGrp="1"/>
          </p:cNvSpPr>
          <p:nvPr>
            <p:ph type="body" sz="quarter" idx="13"/>
          </p:nvPr>
        </p:nvSpPr>
        <p:spPr>
          <a:xfrm>
            <a:off x="5580000" y="1800000"/>
            <a:ext cx="6164696" cy="39595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0726001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Aufzählung und Graphik links_ohne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5580000" y="1799999"/>
            <a:ext cx="6176571"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4702175" cy="4714070"/>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2840043846"/>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Aufzählung und Graphik links_grauer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5579031" y="1054106"/>
            <a:ext cx="6165665"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5580000" y="1799999"/>
            <a:ext cx="6176571"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4702175" cy="4714070"/>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2953105984"/>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line, Graphik zwei Drittel, Aufzählung_ohne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8241475" y="1054106"/>
            <a:ext cx="3503221"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8241475" y="1799999"/>
            <a:ext cx="3515096"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7336579" cy="4714070"/>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2883863341"/>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Graphik zwei Drittel, Aufzählung_grauer Hintergrund">
    <p:spTree>
      <p:nvGrpSpPr>
        <p:cNvPr id="1" name=""/>
        <p:cNvGrpSpPr/>
        <p:nvPr/>
      </p:nvGrpSpPr>
      <p:grpSpPr>
        <a:xfrm>
          <a:off x="0" y="0"/>
          <a:ext cx="0" cy="0"/>
          <a:chOff x="0" y="0"/>
          <a:chExt cx="0" cy="0"/>
        </a:xfrm>
      </p:grpSpPr>
      <p:sp>
        <p:nvSpPr>
          <p:cNvPr id="20" name="Titel 19"/>
          <p:cNvSpPr>
            <a:spLocks noGrp="1"/>
          </p:cNvSpPr>
          <p:nvPr>
            <p:ph type="title"/>
          </p:nvPr>
        </p:nvSpPr>
        <p:spPr>
          <a:xfrm>
            <a:off x="8241475" y="1054106"/>
            <a:ext cx="3503221" cy="355482"/>
          </a:xfrm>
        </p:spPr>
        <p:txBody>
          <a:bodyPr/>
          <a:lstStyle>
            <a:lvl1pPr>
              <a:defRPr baseline="0"/>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5" name="Textplatzhalter 4"/>
          <p:cNvSpPr>
            <a:spLocks noGrp="1"/>
          </p:cNvSpPr>
          <p:nvPr>
            <p:ph type="body" sz="quarter" idx="12"/>
          </p:nvPr>
        </p:nvSpPr>
        <p:spPr>
          <a:xfrm>
            <a:off x="8241475" y="1799999"/>
            <a:ext cx="3515096" cy="39966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SmartArt-Platzhalter 6"/>
          <p:cNvSpPr>
            <a:spLocks noGrp="1"/>
          </p:cNvSpPr>
          <p:nvPr>
            <p:ph type="dgm" sz="quarter" idx="13"/>
          </p:nvPr>
        </p:nvSpPr>
        <p:spPr>
          <a:xfrm>
            <a:off x="608013" y="1081088"/>
            <a:ext cx="7336579" cy="4714070"/>
          </a:xfr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algn="l">
              <a:defRPr lang="de-DE" sz="1600" b="0" i="0" u="none" strike="noStrike" kern="1200" cap="none" normalizeH="0" baseline="0" dirty="0">
                <a:ln>
                  <a:noFill/>
                </a:ln>
                <a:effectLst/>
                <a:latin typeface="Arial" charset="0"/>
              </a:defRPr>
            </a:lvl1pPr>
          </a:lstStyle>
          <a:p>
            <a:pPr marL="0" marR="0" lvl="0" indent="0" algn="ctr" defTabSz="914400" latinLnBrk="0">
              <a:lnSpc>
                <a:spcPct val="100000"/>
              </a:lnSpc>
              <a:spcBef>
                <a:spcPct val="0"/>
              </a:spcBef>
              <a:spcAft>
                <a:spcPct val="0"/>
              </a:spcAft>
              <a:buSzTx/>
              <a:buFontTx/>
              <a:buNone/>
              <a:tabLst/>
            </a:pPr>
            <a:endParaRPr lang="de-DE" dirty="0"/>
          </a:p>
        </p:txBody>
      </p:sp>
    </p:spTree>
    <p:extLst>
      <p:ext uri="{BB962C8B-B14F-4D97-AF65-F5344CB8AC3E}">
        <p14:creationId xmlns:p14="http://schemas.microsoft.com/office/powerpoint/2010/main" val="4200063318"/>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oßer grauer Hintergrund">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3" name="Rechteck 2"/>
          <p:cNvSpPr/>
          <p:nvPr userDrawn="1"/>
        </p:nvSpPr>
        <p:spPr bwMode="auto">
          <a:xfrm>
            <a:off x="585788" y="1069200"/>
            <a:ext cx="11157411" cy="4726800"/>
          </a:xfrm>
          <a:prstGeom prst="rect">
            <a:avLst/>
          </a:prstGeo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de-DE" sz="2000" b="1" dirty="0">
              <a:solidFill>
                <a:srgbClr val="FFFFFF"/>
              </a:solidFill>
              <a:latin typeface="Arial" charset="0"/>
            </a:endParaRPr>
          </a:p>
        </p:txBody>
      </p:sp>
    </p:spTree>
    <p:extLst>
      <p:ext uri="{BB962C8B-B14F-4D97-AF65-F5344CB8AC3E}">
        <p14:creationId xmlns:p14="http://schemas.microsoft.com/office/powerpoint/2010/main" val="429047971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lussseite-zwei-Drittel-Bild">
    <p:spTree>
      <p:nvGrpSpPr>
        <p:cNvPr id="1" name=""/>
        <p:cNvGrpSpPr/>
        <p:nvPr/>
      </p:nvGrpSpPr>
      <p:grpSpPr>
        <a:xfrm>
          <a:off x="0" y="0"/>
          <a:ext cx="0" cy="0"/>
          <a:chOff x="0" y="0"/>
          <a:chExt cx="0" cy="0"/>
        </a:xfrm>
      </p:grpSpPr>
      <p:sp>
        <p:nvSpPr>
          <p:cNvPr id="11" name="Bildplatzhalter 10"/>
          <p:cNvSpPr>
            <a:spLocks noGrp="1"/>
          </p:cNvSpPr>
          <p:nvPr>
            <p:ph type="pic" sz="quarter" idx="11"/>
          </p:nvPr>
        </p:nvSpPr>
        <p:spPr>
          <a:xfrm>
            <a:off x="0" y="0"/>
            <a:ext cx="8125200" cy="6858000"/>
          </a:xfrm>
          <a:solidFill>
            <a:srgbClr val="D0D0D0"/>
          </a:solidFill>
          <a:ln>
            <a:noFill/>
          </a:ln>
        </p:spPr>
        <p:txBody>
          <a:bodyPr vert="horz" wrap="square" lIns="0" tIns="0" rIns="0" bIns="0" numCol="1" anchor="t" anchorCtr="0" compatLnSpc="1">
            <a:prstTxWarp prst="textNoShape">
              <a:avLst/>
            </a:prstTxWarp>
          </a:bodyPr>
          <a:lstStyle>
            <a:lvl1pPr>
              <a:defRPr lang="de-DE"/>
            </a:lvl1pPr>
          </a:lstStyle>
          <a:p>
            <a:pPr lvl="0"/>
            <a:endParaRPr lang="de-DE"/>
          </a:p>
        </p:txBody>
      </p:sp>
      <p:sp>
        <p:nvSpPr>
          <p:cNvPr id="6" name="Textplatzhalter 12"/>
          <p:cNvSpPr>
            <a:spLocks noGrp="1"/>
          </p:cNvSpPr>
          <p:nvPr>
            <p:ph type="body" sz="quarter" idx="12" hasCustomPrompt="1"/>
          </p:nvPr>
        </p:nvSpPr>
        <p:spPr>
          <a:xfrm>
            <a:off x="608400" y="3486250"/>
            <a:ext cx="4909804" cy="2689647"/>
          </a:xfrm>
        </p:spPr>
        <p:txBody>
          <a:bodyPr anchor="b"/>
          <a:lstStyle>
            <a:lvl1pPr>
              <a:defRPr sz="4400" baseline="0">
                <a:solidFill>
                  <a:schemeClr val="bg1"/>
                </a:solidFill>
              </a:defRPr>
            </a:lvl1pPr>
          </a:lstStyle>
          <a:p>
            <a:pPr lvl="0"/>
            <a:r>
              <a:rPr lang="de-DE" dirty="0"/>
              <a:t>Vielen Dank </a:t>
            </a:r>
            <a:br>
              <a:rPr lang="de-DE" dirty="0"/>
            </a:br>
            <a:r>
              <a:rPr lang="de-DE" dirty="0"/>
              <a:t>für Ihre Aufmerksamkeit</a:t>
            </a:r>
          </a:p>
        </p:txBody>
      </p:sp>
      <p:sp>
        <p:nvSpPr>
          <p:cNvPr id="12" name="Titel 1"/>
          <p:cNvSpPr txBox="1">
            <a:spLocks/>
          </p:cNvSpPr>
          <p:nvPr userDrawn="1"/>
        </p:nvSpPr>
        <p:spPr>
          <a:xfrm>
            <a:off x="9326151" y="5916025"/>
            <a:ext cx="2691678" cy="265541"/>
          </a:xfrm>
          <a:prstGeom prst="rect">
            <a:avLst/>
          </a:prstGeom>
        </p:spPr>
        <p:txBody>
          <a:bodyPr lIns="0" rIns="0"/>
          <a:lstStyle>
            <a:lvl1pPr algn="l" rtl="0" eaLnBrk="0" fontAlgn="base" hangingPunct="0">
              <a:lnSpc>
                <a:spcPct val="110000"/>
              </a:lnSpc>
              <a:spcBef>
                <a:spcPct val="0"/>
              </a:spcBef>
              <a:spcAft>
                <a:spcPct val="0"/>
              </a:spcAft>
              <a:defRPr kumimoji="1" lang="de-DE" sz="1400" b="1" baseline="0" smtClean="0">
                <a:solidFill>
                  <a:schemeClr val="tx1"/>
                </a:solidFill>
                <a:latin typeface="+mj-lt"/>
                <a:ea typeface="Geneva" pitchFamily="-1" charset="-128"/>
                <a:cs typeface="+mj-cs"/>
              </a:defRPr>
            </a:lvl1pPr>
            <a:lvl2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2pPr>
            <a:lvl3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3pPr>
            <a:lvl4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4pPr>
            <a:lvl5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5pPr>
            <a:lvl6pPr marL="457224" algn="l" rtl="0" eaLnBrk="0" fontAlgn="base" hangingPunct="0">
              <a:lnSpc>
                <a:spcPct val="110000"/>
              </a:lnSpc>
              <a:spcBef>
                <a:spcPct val="0"/>
              </a:spcBef>
              <a:spcAft>
                <a:spcPct val="0"/>
              </a:spcAft>
              <a:defRPr kumimoji="1" sz="2400" b="1">
                <a:solidFill>
                  <a:schemeClr val="tx1"/>
                </a:solidFill>
                <a:latin typeface="Arial" charset="0"/>
              </a:defRPr>
            </a:lvl6pPr>
            <a:lvl7pPr marL="914446" algn="l" rtl="0" eaLnBrk="0" fontAlgn="base" hangingPunct="0">
              <a:lnSpc>
                <a:spcPct val="110000"/>
              </a:lnSpc>
              <a:spcBef>
                <a:spcPct val="0"/>
              </a:spcBef>
              <a:spcAft>
                <a:spcPct val="0"/>
              </a:spcAft>
              <a:defRPr kumimoji="1" sz="2400" b="1">
                <a:solidFill>
                  <a:schemeClr val="tx1"/>
                </a:solidFill>
                <a:latin typeface="Arial" charset="0"/>
              </a:defRPr>
            </a:lvl7pPr>
            <a:lvl8pPr marL="1371668" algn="l" rtl="0" eaLnBrk="0" fontAlgn="base" hangingPunct="0">
              <a:lnSpc>
                <a:spcPct val="110000"/>
              </a:lnSpc>
              <a:spcBef>
                <a:spcPct val="0"/>
              </a:spcBef>
              <a:spcAft>
                <a:spcPct val="0"/>
              </a:spcAft>
              <a:defRPr kumimoji="1" sz="2400" b="1">
                <a:solidFill>
                  <a:schemeClr val="tx1"/>
                </a:solidFill>
                <a:latin typeface="Arial" charset="0"/>
              </a:defRPr>
            </a:lvl8pPr>
            <a:lvl9pPr marL="1828892" algn="l" rtl="0" eaLnBrk="0" fontAlgn="base" hangingPunct="0">
              <a:lnSpc>
                <a:spcPct val="110000"/>
              </a:lnSpc>
              <a:spcBef>
                <a:spcPct val="0"/>
              </a:spcBef>
              <a:spcAft>
                <a:spcPct val="0"/>
              </a:spcAft>
              <a:defRPr kumimoji="1" sz="2400" b="1">
                <a:solidFill>
                  <a:schemeClr val="tx1"/>
                </a:solidFill>
                <a:latin typeface="Arial" charset="0"/>
              </a:defRPr>
            </a:lvl9pPr>
          </a:lstStyle>
          <a:p>
            <a:r>
              <a:rPr lang="de-DE" sz="1100" kern="0" dirty="0">
                <a:latin typeface="+mn-lt"/>
              </a:rPr>
              <a:t>SICHER ARBEITEN. GESUND LEBEN</a:t>
            </a:r>
          </a:p>
        </p:txBody>
      </p:sp>
      <p:sp>
        <p:nvSpPr>
          <p:cNvPr id="3" name="Textplatzhalter 2"/>
          <p:cNvSpPr>
            <a:spLocks noGrp="1"/>
          </p:cNvSpPr>
          <p:nvPr>
            <p:ph type="body" sz="quarter" idx="13"/>
          </p:nvPr>
        </p:nvSpPr>
        <p:spPr>
          <a:xfrm>
            <a:off x="8359200" y="900000"/>
            <a:ext cx="3408362" cy="3101984"/>
          </a:xfrm>
        </p:spPr>
        <p:txBody>
          <a:bodyPr/>
          <a:lstStyle>
            <a:lvl1pPr>
              <a:spcBef>
                <a:spcPts val="0"/>
              </a:spcBef>
              <a:spcAft>
                <a:spcPts val="600"/>
              </a:spcAft>
              <a:defRPr kumimoji="1" lang="de-DE" sz="1600" b="0" dirty="0" smtClean="0">
                <a:solidFill>
                  <a:schemeClr val="tx1"/>
                </a:solidFill>
                <a:latin typeface="+mn-lt"/>
                <a:ea typeface="Geneva" pitchFamily="-1" charset="-128"/>
                <a:cs typeface="+mn-cs"/>
              </a:defRPr>
            </a:lvl1pPr>
          </a:lstStyle>
          <a:p>
            <a:pPr lvl="0"/>
            <a:r>
              <a:rPr lang="de-DE" dirty="0"/>
              <a:t>Textmasterformat bearbeiten</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Zweite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Dritte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Vierte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Fünfte Ebene</a:t>
            </a:r>
          </a:p>
        </p:txBody>
      </p:sp>
      <p:sp>
        <p:nvSpPr>
          <p:cNvPr id="13" name="Textplatzhalter 12"/>
          <p:cNvSpPr>
            <a:spLocks noGrp="1"/>
          </p:cNvSpPr>
          <p:nvPr>
            <p:ph type="body" sz="quarter" idx="14" hasCustomPrompt="1"/>
          </p:nvPr>
        </p:nvSpPr>
        <p:spPr>
          <a:xfrm rot="16200000">
            <a:off x="4944980" y="3534594"/>
            <a:ext cx="5769841" cy="363200"/>
          </a:xfrm>
        </p:spPr>
        <p:txBody>
          <a:bodyPr anchor="b"/>
          <a:lstStyle>
            <a:lvl1pPr algn="l">
              <a:defRPr kumimoji="1" lang="de-DE" sz="1200" b="1" dirty="0" smtClean="0">
                <a:solidFill>
                  <a:schemeClr val="bg1"/>
                </a:solidFill>
                <a:latin typeface="+mn-lt"/>
                <a:ea typeface="Geneva" pitchFamily="-1" charset="-128"/>
                <a:cs typeface="+mn-cs"/>
              </a:defRPr>
            </a:lvl1pPr>
          </a:lstStyle>
          <a:p>
            <a:pPr marL="0" lvl="0" indent="0" algn="l" rtl="0" eaLnBrk="0" fontAlgn="base" hangingPunct="0">
              <a:spcBef>
                <a:spcPts val="0"/>
              </a:spcBef>
              <a:spcAft>
                <a:spcPts val="600"/>
              </a:spcAft>
              <a:buClrTx/>
              <a:buSzPct val="110000"/>
              <a:buFont typeface="Wingdings" panose="05000000000000000000" pitchFamily="2" charset="2"/>
              <a:buNone/>
            </a:pPr>
            <a:r>
              <a:rPr lang="de-DE" dirty="0" err="1"/>
              <a:t>Versionierung</a:t>
            </a:r>
            <a:r>
              <a:rPr lang="de-DE" dirty="0"/>
              <a:t> eintragen</a:t>
            </a: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sp>
        <p:nvSpPr>
          <p:cNvPr id="14" name="Textfeld 13"/>
          <p:cNvSpPr txBox="1"/>
          <p:nvPr userDrawn="1"/>
        </p:nvSpPr>
        <p:spPr bwMode="auto">
          <a:xfrm>
            <a:off x="8197665" y="4986338"/>
            <a:ext cx="35561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900" b="1" kern="0" dirty="0">
                <a:latin typeface="+mn-lt"/>
              </a:rPr>
              <a:t>Hinweis:</a:t>
            </a:r>
          </a:p>
          <a:p>
            <a:r>
              <a:rPr lang="de-DE" sz="900" kern="0" dirty="0">
                <a:latin typeface="+mn-lt"/>
              </a:rPr>
              <a:t>Aus Gründen der besseren Lesbarkeit wird auf die gleichzeitige Verwendung männlicher und weiblicher Sprachformen verzichtet. Sämtliche Personenbezeichnungen gelten gleichermaßen für beiderlei Geschlecht.</a:t>
            </a:r>
          </a:p>
        </p:txBody>
      </p:sp>
    </p:spTree>
    <p:extLst>
      <p:ext uri="{BB962C8B-B14F-4D97-AF65-F5344CB8AC3E}">
        <p14:creationId xmlns:p14="http://schemas.microsoft.com/office/powerpoint/2010/main" val="35319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_großer grauer Hintergrund">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3" name="Rechteck 2"/>
          <p:cNvSpPr/>
          <p:nvPr userDrawn="1"/>
        </p:nvSpPr>
        <p:spPr bwMode="auto">
          <a:xfrm>
            <a:off x="585788" y="1698170"/>
            <a:ext cx="11157411" cy="4097829"/>
          </a:xfrm>
          <a:prstGeom prst="rect">
            <a:avLst/>
          </a:prstGeo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de-DE" sz="2000" b="1" dirty="0">
              <a:solidFill>
                <a:srgbClr val="FFFFFF"/>
              </a:solidFill>
              <a:latin typeface="Arial" charset="0"/>
            </a:endParaRPr>
          </a:p>
        </p:txBody>
      </p:sp>
      <p:sp>
        <p:nvSpPr>
          <p:cNvPr id="5"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Tree>
    <p:extLst>
      <p:ext uri="{BB962C8B-B14F-4D97-AF65-F5344CB8AC3E}">
        <p14:creationId xmlns:p14="http://schemas.microsoft.com/office/powerpoint/2010/main" val="3379703933"/>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1348561" y="946545"/>
            <a:ext cx="4679418" cy="2408676"/>
          </a:xfrm>
          <a:solidFill>
            <a:srgbClr val="D0D0D0"/>
          </a:solidFill>
        </p:spPr>
        <p:txBody>
          <a:bodyPr/>
          <a:lstStyle>
            <a:lvl1pPr algn="l">
              <a:defRPr/>
            </a:lvl1pPr>
          </a:lstStyle>
          <a:p>
            <a:endParaRPr lang="de-DE"/>
          </a:p>
        </p:txBody>
      </p:sp>
      <p:sp>
        <p:nvSpPr>
          <p:cNvPr id="8" name="Bildplatzhalter 2"/>
          <p:cNvSpPr>
            <a:spLocks noGrp="1"/>
          </p:cNvSpPr>
          <p:nvPr>
            <p:ph type="pic" sz="quarter" idx="13"/>
          </p:nvPr>
        </p:nvSpPr>
        <p:spPr>
          <a:xfrm>
            <a:off x="1354433" y="3432175"/>
            <a:ext cx="4680000" cy="2408400"/>
          </a:xfrm>
          <a:solidFill>
            <a:srgbClr val="D0D0D0"/>
          </a:solidFill>
        </p:spPr>
        <p:txBody>
          <a:bodyPr/>
          <a:lstStyle>
            <a:lvl1pPr algn="l">
              <a:defRPr/>
            </a:lvl1p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
        <p:nvSpPr>
          <p:cNvPr id="10" name="Bildplatzhalter 2"/>
          <p:cNvSpPr>
            <a:spLocks noGrp="1"/>
          </p:cNvSpPr>
          <p:nvPr>
            <p:ph type="pic" sz="quarter" idx="14"/>
          </p:nvPr>
        </p:nvSpPr>
        <p:spPr>
          <a:xfrm>
            <a:off x="6140698" y="948127"/>
            <a:ext cx="4680000" cy="2408400"/>
          </a:xfrm>
          <a:solidFill>
            <a:srgbClr val="D0D0D0"/>
          </a:solidFill>
        </p:spPr>
        <p:txBody>
          <a:bodyPr/>
          <a:lstStyle>
            <a:lvl1pPr algn="l">
              <a:defRPr/>
            </a:lvl1pPr>
          </a:lstStyle>
          <a:p>
            <a:endParaRPr lang="de-DE"/>
          </a:p>
        </p:txBody>
      </p:sp>
      <p:sp>
        <p:nvSpPr>
          <p:cNvPr id="11" name="Bildplatzhalter 2"/>
          <p:cNvSpPr>
            <a:spLocks noGrp="1"/>
          </p:cNvSpPr>
          <p:nvPr>
            <p:ph type="pic" sz="quarter" idx="15"/>
          </p:nvPr>
        </p:nvSpPr>
        <p:spPr>
          <a:xfrm>
            <a:off x="6135997" y="3433325"/>
            <a:ext cx="4680000" cy="2408400"/>
          </a:xfrm>
          <a:solidFill>
            <a:srgbClr val="D0D0D0"/>
          </a:solidFill>
        </p:spPr>
        <p:txBody>
          <a:bodyPr/>
          <a:lstStyle>
            <a:lvl1pPr algn="l">
              <a:defRPr/>
            </a:lvl1pPr>
          </a:lstStyle>
          <a:p>
            <a:endParaRPr lang="de-DE"/>
          </a:p>
        </p:txBody>
      </p:sp>
    </p:spTree>
    <p:extLst>
      <p:ext uri="{BB962C8B-B14F-4D97-AF65-F5344CB8AC3E}">
        <p14:creationId xmlns:p14="http://schemas.microsoft.com/office/powerpoint/2010/main" val="336193557"/>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Fließtext und zwei Bilder rechts">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9601" y="1800000"/>
            <a:ext cx="6166584" cy="4092896"/>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20"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7039277" y="1080482"/>
            <a:ext cx="4700587" cy="2366102"/>
          </a:xfrm>
          <a:solidFill>
            <a:srgbClr val="D0D0D0"/>
          </a:solidFill>
        </p:spPr>
        <p:txBody>
          <a:bodyPr/>
          <a:lstStyle/>
          <a:p>
            <a:endParaRPr lang="de-DE"/>
          </a:p>
        </p:txBody>
      </p:sp>
      <p:sp>
        <p:nvSpPr>
          <p:cNvPr id="8" name="Bildplatzhalter 2"/>
          <p:cNvSpPr>
            <a:spLocks noGrp="1"/>
          </p:cNvSpPr>
          <p:nvPr>
            <p:ph type="pic" sz="quarter" idx="13"/>
          </p:nvPr>
        </p:nvSpPr>
        <p:spPr>
          <a:xfrm>
            <a:off x="7039276" y="3542400"/>
            <a:ext cx="4700587" cy="2366102"/>
          </a:xfrm>
          <a:solidFill>
            <a:srgbClr val="D0D0D0"/>
          </a:solidFill>
        </p:spPr>
        <p:txBody>
          <a:body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4154890440"/>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Fließtext und Bild rechts">
    <p:spTree>
      <p:nvGrpSpPr>
        <p:cNvPr id="1" name=""/>
        <p:cNvGrpSpPr/>
        <p:nvPr/>
      </p:nvGrpSpPr>
      <p:grpSpPr>
        <a:xfrm>
          <a:off x="0" y="0"/>
          <a:ext cx="0" cy="0"/>
          <a:chOff x="0" y="0"/>
          <a:chExt cx="0" cy="0"/>
        </a:xfrm>
      </p:grpSpPr>
      <p:sp>
        <p:nvSpPr>
          <p:cNvPr id="364672" name="Rectangle 128"/>
          <p:cNvSpPr>
            <a:spLocks noGrp="1" noChangeArrowheads="1"/>
          </p:cNvSpPr>
          <p:nvPr>
            <p:ph type="subTitle" idx="1"/>
          </p:nvPr>
        </p:nvSpPr>
        <p:spPr>
          <a:xfrm>
            <a:off x="609601" y="1800000"/>
            <a:ext cx="6166584" cy="4035671"/>
          </a:xfrm>
        </p:spPr>
        <p:txBody>
          <a:bodyPr lIns="0" tIns="0" rIns="0" bIns="0"/>
          <a:lstStyle>
            <a:lvl1pPr marL="0" indent="0">
              <a:buFont typeface="Wingdings" pitchFamily="2" charset="2"/>
              <a:buNone/>
              <a:defRPr b="0" noProof="1">
                <a:solidFill>
                  <a:schemeClr val="tx1"/>
                </a:solidFill>
              </a:defRPr>
            </a:lvl1pPr>
          </a:lstStyle>
          <a:p>
            <a:r>
              <a:rPr lang="de-DE" noProof="1"/>
              <a:t>Formatvorlage des Untertitelmasters durch Klicken bearbeiten</a:t>
            </a:r>
          </a:p>
        </p:txBody>
      </p:sp>
      <p:sp>
        <p:nvSpPr>
          <p:cNvPr id="20" name="Titel 19"/>
          <p:cNvSpPr>
            <a:spLocks noGrp="1"/>
          </p:cNvSpPr>
          <p:nvPr>
            <p:ph type="title"/>
          </p:nvPr>
        </p:nvSpPr>
        <p:spPr>
          <a:xfrm>
            <a:off x="609601" y="1054106"/>
            <a:ext cx="6166584" cy="355482"/>
          </a:xfrm>
        </p:spPr>
        <p:txBody>
          <a:bodyPr/>
          <a:lstStyle>
            <a:lvl1pPr>
              <a:defRPr/>
            </a:lvl1pPr>
          </a:lstStyle>
          <a:p>
            <a:r>
              <a:rPr lang="de-DE" dirty="0"/>
              <a:t>Titelmasterformat durch Klicken bearbeiten</a:t>
            </a:r>
          </a:p>
        </p:txBody>
      </p:sp>
      <p:sp>
        <p:nvSpPr>
          <p:cNvPr id="21" name="Foliennummernplatzhalter 20"/>
          <p:cNvSpPr>
            <a:spLocks noGrp="1"/>
          </p:cNvSpPr>
          <p:nvPr>
            <p:ph type="sldNum" sz="quarter" idx="11"/>
          </p:nvPr>
        </p:nvSpPr>
        <p:spPr/>
        <p:txBody>
          <a:bodyPr/>
          <a:lstStyle/>
          <a:p>
            <a:fld id="{23C41A41-86EA-4472-8C7F-110E1A7EC285}" type="slidenum">
              <a:rPr lang="de-DE" smtClean="0"/>
              <a:pPr/>
              <a:t>‹Nr.›</a:t>
            </a:fld>
            <a:endParaRPr lang="de-DE"/>
          </a:p>
        </p:txBody>
      </p:sp>
      <p:sp>
        <p:nvSpPr>
          <p:cNvPr id="3" name="Bildplatzhalter 2"/>
          <p:cNvSpPr>
            <a:spLocks noGrp="1"/>
          </p:cNvSpPr>
          <p:nvPr>
            <p:ph type="pic" sz="quarter" idx="12"/>
          </p:nvPr>
        </p:nvSpPr>
        <p:spPr>
          <a:xfrm>
            <a:off x="7039277" y="1080482"/>
            <a:ext cx="4700587" cy="4726552"/>
          </a:xfrm>
          <a:solidFill>
            <a:srgbClr val="D0D0D0"/>
          </a:solidFill>
        </p:spPr>
        <p:txBody>
          <a:bodyPr/>
          <a:lstStyle/>
          <a:p>
            <a:endParaRPr lang="de-DE"/>
          </a:p>
        </p:txBody>
      </p:sp>
      <p:sp>
        <p:nvSpPr>
          <p:cNvPr id="9" name="Textplatzhalter 11"/>
          <p:cNvSpPr>
            <a:spLocks noGrp="1"/>
          </p:cNvSpPr>
          <p:nvPr>
            <p:ph type="body" sz="quarter" idx="10" hasCustomPrompt="1"/>
          </p:nvPr>
        </p:nvSpPr>
        <p:spPr>
          <a:xfrm>
            <a:off x="601200" y="236653"/>
            <a:ext cx="11135336" cy="351448"/>
          </a:xfrm>
        </p:spPr>
        <p:txBody>
          <a:bodyPr/>
          <a:lstStyle>
            <a:lvl1pPr marL="0" indent="0">
              <a:buNone/>
              <a:defRPr b="0" spc="300">
                <a:solidFill>
                  <a:schemeClr val="tx1">
                    <a:lumMod val="50000"/>
                    <a:lumOff val="50000"/>
                  </a:schemeClr>
                </a:solidFill>
              </a:defRPr>
            </a:lvl1pPr>
          </a:lstStyle>
          <a:p>
            <a:pPr lvl="0"/>
            <a:r>
              <a:rPr lang="de-DE" dirty="0"/>
              <a:t>Kapitel bzw. Folienüberschrift</a:t>
            </a:r>
          </a:p>
        </p:txBody>
      </p:sp>
    </p:spTree>
    <p:extLst>
      <p:ext uri="{BB962C8B-B14F-4D97-AF65-F5344CB8AC3E}">
        <p14:creationId xmlns:p14="http://schemas.microsoft.com/office/powerpoint/2010/main" val="107478903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eite_zwei-Drittel-grau">
    <p:spTree>
      <p:nvGrpSpPr>
        <p:cNvPr id="1" name=""/>
        <p:cNvGrpSpPr/>
        <p:nvPr/>
      </p:nvGrpSpPr>
      <p:grpSpPr>
        <a:xfrm>
          <a:off x="0" y="0"/>
          <a:ext cx="0" cy="0"/>
          <a:chOff x="0" y="0"/>
          <a:chExt cx="0" cy="0"/>
        </a:xfrm>
      </p:grpSpPr>
      <p:sp>
        <p:nvSpPr>
          <p:cNvPr id="2" name="Rechteck 1"/>
          <p:cNvSpPr/>
          <p:nvPr userDrawn="1"/>
        </p:nvSpPr>
        <p:spPr bwMode="auto">
          <a:xfrm>
            <a:off x="0" y="0"/>
            <a:ext cx="8125200" cy="6858000"/>
          </a:xfrm>
          <a:prstGeom prst="rect">
            <a:avLst/>
          </a:prstGeom>
          <a:solidFill>
            <a:srgbClr val="D0D0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latinLnBrk="0" hangingPunct="0">
              <a:lnSpc>
                <a:spcPct val="100000"/>
              </a:lnSpc>
              <a:buClr>
                <a:schemeClr val="tx1">
                  <a:lumMod val="50000"/>
                  <a:lumOff val="50000"/>
                </a:schemeClr>
              </a:buClr>
              <a:buSzTx/>
              <a:buFontTx/>
              <a:buNone/>
              <a:tabLst/>
            </a:pPr>
            <a:endParaRPr lang="de-DE" sz="1600" b="0" i="0" u="none" strike="noStrike" cap="none" normalizeH="0" baseline="0">
              <a:ln>
                <a:noFill/>
              </a:ln>
              <a:effectLst/>
              <a:latin typeface="Arial" charset="0"/>
            </a:endParaRPr>
          </a:p>
        </p:txBody>
      </p:sp>
      <p:sp>
        <p:nvSpPr>
          <p:cNvPr id="6" name="Textplatzhalter 12"/>
          <p:cNvSpPr>
            <a:spLocks noGrp="1"/>
          </p:cNvSpPr>
          <p:nvPr>
            <p:ph type="body" sz="quarter" idx="12" hasCustomPrompt="1"/>
          </p:nvPr>
        </p:nvSpPr>
        <p:spPr>
          <a:xfrm>
            <a:off x="608400" y="3486250"/>
            <a:ext cx="4909804" cy="2689647"/>
          </a:xfrm>
        </p:spPr>
        <p:txBody>
          <a:bodyPr anchor="b"/>
          <a:lstStyle>
            <a:lvl1pPr>
              <a:defRPr sz="4400" baseline="0">
                <a:solidFill>
                  <a:schemeClr val="bg1"/>
                </a:solidFill>
              </a:defRPr>
            </a:lvl1pPr>
          </a:lstStyle>
          <a:p>
            <a:pPr lvl="0"/>
            <a:r>
              <a:rPr lang="de-DE" dirty="0"/>
              <a:t>Vielen Dank </a:t>
            </a:r>
            <a:br>
              <a:rPr lang="de-DE" dirty="0"/>
            </a:br>
            <a:r>
              <a:rPr lang="de-DE" dirty="0"/>
              <a:t>für Ihre Aufmerksamkeit</a:t>
            </a:r>
          </a:p>
        </p:txBody>
      </p:sp>
      <p:sp>
        <p:nvSpPr>
          <p:cNvPr id="12" name="Titel 1"/>
          <p:cNvSpPr txBox="1">
            <a:spLocks/>
          </p:cNvSpPr>
          <p:nvPr userDrawn="1"/>
        </p:nvSpPr>
        <p:spPr>
          <a:xfrm>
            <a:off x="9326151" y="5916025"/>
            <a:ext cx="2691678" cy="265541"/>
          </a:xfrm>
          <a:prstGeom prst="rect">
            <a:avLst/>
          </a:prstGeom>
        </p:spPr>
        <p:txBody>
          <a:bodyPr lIns="0" rIns="0"/>
          <a:lstStyle>
            <a:lvl1pPr algn="l" rtl="0" eaLnBrk="0" fontAlgn="base" hangingPunct="0">
              <a:lnSpc>
                <a:spcPct val="110000"/>
              </a:lnSpc>
              <a:spcBef>
                <a:spcPct val="0"/>
              </a:spcBef>
              <a:spcAft>
                <a:spcPct val="0"/>
              </a:spcAft>
              <a:defRPr kumimoji="1" lang="de-DE" sz="1400" b="1" baseline="0" smtClean="0">
                <a:solidFill>
                  <a:schemeClr val="tx1"/>
                </a:solidFill>
                <a:latin typeface="+mj-lt"/>
                <a:ea typeface="Geneva" pitchFamily="-1" charset="-128"/>
                <a:cs typeface="+mj-cs"/>
              </a:defRPr>
            </a:lvl1pPr>
            <a:lvl2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2pPr>
            <a:lvl3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3pPr>
            <a:lvl4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4pPr>
            <a:lvl5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5pPr>
            <a:lvl6pPr marL="457224" algn="l" rtl="0" eaLnBrk="0" fontAlgn="base" hangingPunct="0">
              <a:lnSpc>
                <a:spcPct val="110000"/>
              </a:lnSpc>
              <a:spcBef>
                <a:spcPct val="0"/>
              </a:spcBef>
              <a:spcAft>
                <a:spcPct val="0"/>
              </a:spcAft>
              <a:defRPr kumimoji="1" sz="2400" b="1">
                <a:solidFill>
                  <a:schemeClr val="tx1"/>
                </a:solidFill>
                <a:latin typeface="Arial" charset="0"/>
              </a:defRPr>
            </a:lvl6pPr>
            <a:lvl7pPr marL="914446" algn="l" rtl="0" eaLnBrk="0" fontAlgn="base" hangingPunct="0">
              <a:lnSpc>
                <a:spcPct val="110000"/>
              </a:lnSpc>
              <a:spcBef>
                <a:spcPct val="0"/>
              </a:spcBef>
              <a:spcAft>
                <a:spcPct val="0"/>
              </a:spcAft>
              <a:defRPr kumimoji="1" sz="2400" b="1">
                <a:solidFill>
                  <a:schemeClr val="tx1"/>
                </a:solidFill>
                <a:latin typeface="Arial" charset="0"/>
              </a:defRPr>
            </a:lvl7pPr>
            <a:lvl8pPr marL="1371668" algn="l" rtl="0" eaLnBrk="0" fontAlgn="base" hangingPunct="0">
              <a:lnSpc>
                <a:spcPct val="110000"/>
              </a:lnSpc>
              <a:spcBef>
                <a:spcPct val="0"/>
              </a:spcBef>
              <a:spcAft>
                <a:spcPct val="0"/>
              </a:spcAft>
              <a:defRPr kumimoji="1" sz="2400" b="1">
                <a:solidFill>
                  <a:schemeClr val="tx1"/>
                </a:solidFill>
                <a:latin typeface="Arial" charset="0"/>
              </a:defRPr>
            </a:lvl8pPr>
            <a:lvl9pPr marL="1828892" algn="l" rtl="0" eaLnBrk="0" fontAlgn="base" hangingPunct="0">
              <a:lnSpc>
                <a:spcPct val="110000"/>
              </a:lnSpc>
              <a:spcBef>
                <a:spcPct val="0"/>
              </a:spcBef>
              <a:spcAft>
                <a:spcPct val="0"/>
              </a:spcAft>
              <a:defRPr kumimoji="1" sz="2400" b="1">
                <a:solidFill>
                  <a:schemeClr val="tx1"/>
                </a:solidFill>
                <a:latin typeface="Arial" charset="0"/>
              </a:defRPr>
            </a:lvl9pPr>
          </a:lstStyle>
          <a:p>
            <a:r>
              <a:rPr lang="de-DE" sz="1100" kern="0" dirty="0">
                <a:latin typeface="+mn-lt"/>
              </a:rPr>
              <a:t>SICHER ARBEITEN. GESUND LEBEN</a:t>
            </a:r>
          </a:p>
        </p:txBody>
      </p:sp>
      <p:sp>
        <p:nvSpPr>
          <p:cNvPr id="3" name="Textplatzhalter 2"/>
          <p:cNvSpPr>
            <a:spLocks noGrp="1"/>
          </p:cNvSpPr>
          <p:nvPr>
            <p:ph type="body" sz="quarter" idx="13"/>
          </p:nvPr>
        </p:nvSpPr>
        <p:spPr>
          <a:xfrm>
            <a:off x="8359200" y="900000"/>
            <a:ext cx="3408362" cy="3101984"/>
          </a:xfrm>
        </p:spPr>
        <p:txBody>
          <a:bodyPr/>
          <a:lstStyle>
            <a:lvl1pPr>
              <a:spcBef>
                <a:spcPts val="0"/>
              </a:spcBef>
              <a:spcAft>
                <a:spcPts val="600"/>
              </a:spcAft>
              <a:defRPr kumimoji="1" lang="de-DE" sz="1600" b="0" dirty="0" smtClean="0">
                <a:solidFill>
                  <a:schemeClr val="tx1"/>
                </a:solidFill>
                <a:latin typeface="+mn-lt"/>
                <a:ea typeface="Geneva" pitchFamily="-1" charset="-128"/>
                <a:cs typeface="+mn-cs"/>
              </a:defRPr>
            </a:lvl1pPr>
          </a:lstStyle>
          <a:p>
            <a:pPr lvl="0"/>
            <a:r>
              <a:rPr lang="de-DE" dirty="0"/>
              <a:t>Textmasterformat bearbeiten</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Zweite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Dritte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Vierte Ebene</a:t>
            </a:r>
          </a:p>
          <a:p>
            <a:pPr marL="0" lvl="0" indent="0" algn="l" rtl="0" eaLnBrk="0" fontAlgn="base" hangingPunct="0">
              <a:spcBef>
                <a:spcPct val="30000"/>
              </a:spcBef>
              <a:spcAft>
                <a:spcPct val="0"/>
              </a:spcAft>
              <a:buClrTx/>
              <a:buSzPct val="110000"/>
              <a:buFont typeface="Wingdings" panose="05000000000000000000" pitchFamily="2" charset="2"/>
              <a:buNone/>
            </a:pPr>
            <a:r>
              <a:rPr lang="de-DE" dirty="0"/>
              <a:t>Fünfte Ebene</a:t>
            </a:r>
          </a:p>
        </p:txBody>
      </p:sp>
      <p:sp>
        <p:nvSpPr>
          <p:cNvPr id="13" name="Textplatzhalter 12"/>
          <p:cNvSpPr>
            <a:spLocks noGrp="1"/>
          </p:cNvSpPr>
          <p:nvPr>
            <p:ph type="body" sz="quarter" idx="14" hasCustomPrompt="1"/>
          </p:nvPr>
        </p:nvSpPr>
        <p:spPr>
          <a:xfrm rot="16200000">
            <a:off x="4944980" y="3534594"/>
            <a:ext cx="5769841" cy="363200"/>
          </a:xfrm>
        </p:spPr>
        <p:txBody>
          <a:bodyPr anchor="b"/>
          <a:lstStyle>
            <a:lvl1pPr algn="l">
              <a:defRPr kumimoji="1" lang="de-DE" sz="1200" b="0" dirty="0" smtClean="0">
                <a:solidFill>
                  <a:schemeClr val="tx1"/>
                </a:solidFill>
                <a:latin typeface="+mn-lt"/>
                <a:ea typeface="Geneva" pitchFamily="-1" charset="-128"/>
                <a:cs typeface="+mn-cs"/>
              </a:defRPr>
            </a:lvl1pPr>
          </a:lstStyle>
          <a:p>
            <a:pPr marL="0" lvl="0" indent="0" algn="l" rtl="0" eaLnBrk="0" fontAlgn="base" hangingPunct="0">
              <a:spcBef>
                <a:spcPts val="0"/>
              </a:spcBef>
              <a:spcAft>
                <a:spcPts val="600"/>
              </a:spcAft>
              <a:buClrTx/>
              <a:buSzPct val="110000"/>
              <a:buFont typeface="Wingdings" panose="05000000000000000000" pitchFamily="2" charset="2"/>
              <a:buNone/>
            </a:pPr>
            <a:r>
              <a:rPr lang="de-DE" dirty="0" err="1"/>
              <a:t>Versionierung</a:t>
            </a:r>
            <a:r>
              <a:rPr lang="de-DE" dirty="0"/>
              <a:t> eintragen</a:t>
            </a: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sp>
        <p:nvSpPr>
          <p:cNvPr id="11" name="Textfeld 10"/>
          <p:cNvSpPr txBox="1"/>
          <p:nvPr userDrawn="1"/>
        </p:nvSpPr>
        <p:spPr bwMode="auto">
          <a:xfrm>
            <a:off x="8197665" y="4986338"/>
            <a:ext cx="35561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900" b="1" kern="0" dirty="0">
                <a:latin typeface="+mn-lt"/>
              </a:rPr>
              <a:t>Hinweis:</a:t>
            </a:r>
          </a:p>
          <a:p>
            <a:r>
              <a:rPr lang="de-DE" sz="900" kern="0" dirty="0">
                <a:latin typeface="+mn-lt"/>
              </a:rPr>
              <a:t>Aus Gründen der besseren Lesbarkeit wird auf die gleichzeitige Verwendung männlicher und weiblicher Sprachformen verzichtet. Sämtliche Personenbezeichnungen gelten gleichermaßen für beiderlei Geschlecht.</a:t>
            </a:r>
          </a:p>
        </p:txBody>
      </p:sp>
    </p:spTree>
    <p:extLst>
      <p:ext uri="{BB962C8B-B14F-4D97-AF65-F5344CB8AC3E}">
        <p14:creationId xmlns:p14="http://schemas.microsoft.com/office/powerpoint/2010/main" val="24361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seite_Vollbild">
    <p:spTree>
      <p:nvGrpSpPr>
        <p:cNvPr id="1" name=""/>
        <p:cNvGrpSpPr/>
        <p:nvPr/>
      </p:nvGrpSpPr>
      <p:grpSpPr>
        <a:xfrm>
          <a:off x="0" y="0"/>
          <a:ext cx="0" cy="0"/>
          <a:chOff x="0" y="0"/>
          <a:chExt cx="0" cy="0"/>
        </a:xfrm>
      </p:grpSpPr>
      <p:sp>
        <p:nvSpPr>
          <p:cNvPr id="11" name="Bildplatzhalter 10"/>
          <p:cNvSpPr>
            <a:spLocks noGrp="1"/>
          </p:cNvSpPr>
          <p:nvPr>
            <p:ph type="pic" sz="quarter" idx="11"/>
          </p:nvPr>
        </p:nvSpPr>
        <p:spPr>
          <a:xfrm>
            <a:off x="0" y="1"/>
            <a:ext cx="12192000" cy="4572000"/>
          </a:xfrm>
          <a:solidFill>
            <a:schemeClr val="bg1">
              <a:lumMod val="75000"/>
            </a:schemeClr>
          </a:solidFill>
        </p:spPr>
        <p:txBody>
          <a:bodyPr/>
          <a:lstStyle/>
          <a:p>
            <a:endParaRPr lang="de-DE" dirty="0"/>
          </a:p>
        </p:txBody>
      </p:sp>
      <p:sp>
        <p:nvSpPr>
          <p:cNvPr id="7" name="Textplatzhalter 6"/>
          <p:cNvSpPr>
            <a:spLocks noGrp="1"/>
          </p:cNvSpPr>
          <p:nvPr>
            <p:ph type="body" sz="quarter" idx="13" hasCustomPrompt="1"/>
          </p:nvPr>
        </p:nvSpPr>
        <p:spPr>
          <a:xfrm>
            <a:off x="608400" y="6109854"/>
            <a:ext cx="6771409" cy="498764"/>
          </a:xfrm>
        </p:spPr>
        <p:txBody>
          <a:bodyPr anchor="b"/>
          <a:lstStyle>
            <a:lvl1pPr>
              <a:defRPr sz="1000" b="0" baseline="0"/>
            </a:lvl1pPr>
          </a:lstStyle>
          <a:p>
            <a:pPr lvl="0"/>
            <a:r>
              <a:rPr lang="de-DE" dirty="0"/>
              <a:t>B·A·D Gesundheitsvorsorge und Sicherheitstechnik GmbH · </a:t>
            </a:r>
            <a:r>
              <a:rPr lang="de-DE" dirty="0" err="1"/>
              <a:t>Versionierung</a:t>
            </a:r>
            <a:r>
              <a:rPr lang="de-DE" dirty="0"/>
              <a:t> hier eintragen! · www.bad-gmbh.de </a:t>
            </a:r>
          </a:p>
        </p:txBody>
      </p:sp>
      <p:cxnSp>
        <p:nvCxnSpPr>
          <p:cNvPr id="10" name="Gerader Verbinder 3"/>
          <p:cNvCxnSpPr/>
          <p:nvPr userDrawn="1"/>
        </p:nvCxnSpPr>
        <p:spPr bwMode="auto">
          <a:xfrm>
            <a:off x="601785" y="5995553"/>
            <a:ext cx="11159999" cy="0"/>
          </a:xfrm>
          <a:prstGeom prst="line">
            <a:avLst/>
          </a:prstGeom>
          <a:solidFill>
            <a:schemeClr val="accent1"/>
          </a:solidFill>
          <a:ln w="12700" cap="flat" cmpd="sng" algn="ctr">
            <a:solidFill>
              <a:srgbClr val="379C00"/>
            </a:solidFill>
            <a:prstDash val="solid"/>
            <a:round/>
            <a:headEnd type="none" w="med" len="med"/>
            <a:tailEnd type="none" w="med" len="med"/>
          </a:ln>
          <a:effectLst/>
        </p:spPr>
      </p:cxnSp>
      <p:sp>
        <p:nvSpPr>
          <p:cNvPr id="12" name="Textplatzhalter 12"/>
          <p:cNvSpPr>
            <a:spLocks noGrp="1"/>
          </p:cNvSpPr>
          <p:nvPr>
            <p:ph type="body" sz="quarter" idx="12" hasCustomPrompt="1"/>
          </p:nvPr>
        </p:nvSpPr>
        <p:spPr>
          <a:xfrm>
            <a:off x="608400" y="1800000"/>
            <a:ext cx="4909804" cy="2689647"/>
          </a:xfrm>
        </p:spPr>
        <p:txBody>
          <a:bodyPr anchor="b"/>
          <a:lstStyle>
            <a:lvl1pPr>
              <a:defRPr sz="4400" baseline="0">
                <a:solidFill>
                  <a:schemeClr val="bg1"/>
                </a:solidFill>
              </a:defRPr>
            </a:lvl1pPr>
          </a:lstStyle>
          <a:p>
            <a:pPr lvl="0"/>
            <a:r>
              <a:rPr lang="de-DE" dirty="0"/>
              <a:t>Vielen Dank </a:t>
            </a:r>
            <a:br>
              <a:rPr lang="de-DE" dirty="0"/>
            </a:br>
            <a:r>
              <a:rPr lang="de-DE" dirty="0"/>
              <a:t>für Ihre Aufmerksamkeit</a:t>
            </a:r>
          </a:p>
        </p:txBody>
      </p:sp>
      <p:sp>
        <p:nvSpPr>
          <p:cNvPr id="3" name="Inhaltsplatzhalter 2"/>
          <p:cNvSpPr>
            <a:spLocks noGrp="1"/>
          </p:cNvSpPr>
          <p:nvPr>
            <p:ph sz="quarter" idx="14"/>
          </p:nvPr>
        </p:nvSpPr>
        <p:spPr>
          <a:xfrm>
            <a:off x="601663" y="4833938"/>
            <a:ext cx="11160125" cy="973137"/>
          </a:xfrm>
        </p:spPr>
        <p:txBody>
          <a:bodyPr/>
          <a:lstStyle>
            <a:lvl1pPr>
              <a:spcBef>
                <a:spcPts val="0"/>
              </a:spcBef>
              <a:spcAft>
                <a:spcPts val="600"/>
              </a:spcAft>
              <a:defRPr sz="1600" b="0">
                <a:solidFill>
                  <a:schemeClr val="tx1"/>
                </a:solidFill>
              </a:defRPr>
            </a:lvl1pPr>
            <a:lvl2pPr>
              <a:spcBef>
                <a:spcPts val="0"/>
              </a:spcBef>
              <a:spcAft>
                <a:spcPts val="0"/>
              </a:spcAft>
              <a:defRPr sz="1600" b="0">
                <a:solidFill>
                  <a:schemeClr val="tx1"/>
                </a:solidFill>
              </a:defRPr>
            </a:lvl2pPr>
            <a:lvl3pPr>
              <a:spcBef>
                <a:spcPts val="0"/>
              </a:spcBef>
              <a:spcAft>
                <a:spcPts val="0"/>
              </a:spcAft>
              <a:defRPr sz="1600" b="0">
                <a:solidFill>
                  <a:schemeClr val="tx1"/>
                </a:solidFill>
              </a:defRPr>
            </a:lvl3pPr>
            <a:lvl4pPr>
              <a:spcBef>
                <a:spcPts val="0"/>
              </a:spcBef>
              <a:spcAft>
                <a:spcPts val="0"/>
              </a:spcAft>
              <a:defRPr sz="1600" b="0">
                <a:solidFill>
                  <a:schemeClr val="tx1"/>
                </a:solidFill>
              </a:defRPr>
            </a:lvl4pPr>
            <a:lvl5pPr>
              <a:spcBef>
                <a:spcPts val="0"/>
              </a:spcBef>
              <a:spcAft>
                <a:spcPts val="0"/>
              </a:spcAft>
              <a:defRPr sz="1600" b="0">
                <a:solidFill>
                  <a:schemeClr val="tx1"/>
                </a:solidFill>
              </a:defRPr>
            </a:lvl5pPr>
          </a:lstStyle>
          <a:p>
            <a:pPr lvl="0"/>
            <a:r>
              <a:rPr lang="de-DE" dirty="0"/>
              <a:t>Textmasterformat bearbeiten</a:t>
            </a:r>
          </a:p>
          <a:p>
            <a:pPr lvl="1"/>
            <a:r>
              <a:rPr lang="de-DE" dirty="0"/>
              <a:t>Zweite Ebene</a:t>
            </a:r>
          </a:p>
        </p:txBody>
      </p:sp>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14" name="Grafik 13"/>
          <p:cNvPicPr>
            <a:picLocks noChangeAspect="1"/>
          </p:cNvPicPr>
          <p:nvPr userDrawn="1"/>
        </p:nvPicPr>
        <p:blipFill rotWithShape="1">
          <a:blip r:embed="rId3"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sp>
        <p:nvSpPr>
          <p:cNvPr id="9" name="Textfeld 8"/>
          <p:cNvSpPr txBox="1"/>
          <p:nvPr userDrawn="1"/>
        </p:nvSpPr>
        <p:spPr bwMode="auto">
          <a:xfrm>
            <a:off x="8197665" y="4986338"/>
            <a:ext cx="35561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900" b="1" kern="0" dirty="0">
                <a:latin typeface="+mn-lt"/>
              </a:rPr>
              <a:t>Hinweis:</a:t>
            </a:r>
          </a:p>
          <a:p>
            <a:r>
              <a:rPr lang="de-DE" sz="900" kern="0" dirty="0">
                <a:latin typeface="+mn-lt"/>
              </a:rPr>
              <a:t>Aus Gründen der besseren Lesbarkeit wird auf die gleichzeitige Verwendung männlicher und weiblicher Sprachformen verzichtet. Sämtliche Personenbezeichnungen gelten gleichermaßen für beiderlei Geschlecht.</a:t>
            </a:r>
          </a:p>
        </p:txBody>
      </p:sp>
    </p:spTree>
    <p:extLst>
      <p:ext uri="{BB962C8B-B14F-4D97-AF65-F5344CB8AC3E}">
        <p14:creationId xmlns:p14="http://schemas.microsoft.com/office/powerpoint/2010/main" val="7219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4" name="Inhaltsplatzhalter 2"/>
          <p:cNvSpPr>
            <a:spLocks noGrp="1"/>
          </p:cNvSpPr>
          <p:nvPr>
            <p:ph idx="1"/>
          </p:nvPr>
        </p:nvSpPr>
        <p:spPr>
          <a:xfrm>
            <a:off x="844062" y="2168530"/>
            <a:ext cx="8432800"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5"/>
          <p:cNvSpPr>
            <a:spLocks noGrp="1"/>
          </p:cNvSpPr>
          <p:nvPr>
            <p:ph sz="quarter" idx="10"/>
          </p:nvPr>
        </p:nvSpPr>
        <p:spPr>
          <a:xfrm>
            <a:off x="350994" y="183786"/>
            <a:ext cx="7452597" cy="342424"/>
          </a:xfrm>
        </p:spPr>
        <p:txBody>
          <a:bodyPr/>
          <a:lstStyle>
            <a:lvl1pPr marL="0" indent="0">
              <a:buNone/>
              <a:defRPr b="1">
                <a:solidFill>
                  <a:schemeClr val="bg1"/>
                </a:solidFill>
              </a:defRPr>
            </a:lvl1pPr>
            <a:lvl2pPr marL="457200" indent="0">
              <a:buNone/>
              <a:defRPr/>
            </a:lvl2pPr>
          </a:lstStyle>
          <a:p>
            <a:pPr lvl="0"/>
            <a:r>
              <a:rPr lang="de-DE"/>
              <a:t>Textmasterformat bearbeiten</a:t>
            </a:r>
          </a:p>
        </p:txBody>
      </p:sp>
      <p:sp>
        <p:nvSpPr>
          <p:cNvPr id="6" name="Titel 5"/>
          <p:cNvSpPr>
            <a:spLocks noGrp="1"/>
          </p:cNvSpPr>
          <p:nvPr>
            <p:ph type="title"/>
          </p:nvPr>
        </p:nvSpPr>
        <p:spPr>
          <a:xfrm>
            <a:off x="844061" y="1262266"/>
            <a:ext cx="8419124" cy="307777"/>
          </a:xfrm>
          <a:prstGeom prst="rect">
            <a:avLst/>
          </a:prstGeom>
        </p:spPr>
        <p:txBody>
          <a:bodyPr/>
          <a:lstStyle>
            <a:lvl1pPr>
              <a:defRPr sz="2000"/>
            </a:lvl1pPr>
          </a:lstStyle>
          <a:p>
            <a:r>
              <a:rPr lang="de-DE" dirty="0"/>
              <a:t>Titelmasterformat durch Klicken bearbeiten</a:t>
            </a:r>
          </a:p>
        </p:txBody>
      </p:sp>
    </p:spTree>
    <p:extLst>
      <p:ext uri="{BB962C8B-B14F-4D97-AF65-F5344CB8AC3E}">
        <p14:creationId xmlns:p14="http://schemas.microsoft.com/office/powerpoint/2010/main" val="34000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757992"/>
            <a:ext cx="4011247" cy="677108"/>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7386" y="273055"/>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92036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3.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50"/>
          <p:cNvSpPr>
            <a:spLocks noGrp="1" noChangeArrowheads="1"/>
          </p:cNvSpPr>
          <p:nvPr>
            <p:ph type="body" idx="1"/>
          </p:nvPr>
        </p:nvSpPr>
        <p:spPr bwMode="auto">
          <a:xfrm>
            <a:off x="601200" y="1594800"/>
            <a:ext cx="10964985" cy="393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0" indent="0" algn="l" rtl="0" eaLnBrk="0" fontAlgn="base" hangingPunct="0">
              <a:spcBef>
                <a:spcPts val="0"/>
              </a:spcBef>
              <a:spcAft>
                <a:spcPts val="1200"/>
              </a:spcAft>
              <a:buClrTx/>
              <a:buSzPct val="110000"/>
              <a:buFont typeface="Wingdings" panose="05000000000000000000" pitchFamily="2" charset="2"/>
              <a:buNone/>
            </a:pPr>
            <a:r>
              <a:rPr lang="de-DE" dirty="0"/>
              <a:t>Mastertextformat bearbeiten</a:t>
            </a:r>
          </a:p>
          <a:p>
            <a:pPr marL="0" lvl="1" indent="0" algn="l" rtl="0" eaLnBrk="0" fontAlgn="base" hangingPunct="0">
              <a:lnSpc>
                <a:spcPct val="100000"/>
              </a:lnSpc>
              <a:spcBef>
                <a:spcPts val="0"/>
              </a:spcBef>
              <a:spcAft>
                <a:spcPts val="600"/>
              </a:spcAft>
              <a:buClr>
                <a:schemeClr val="bg2"/>
              </a:buClr>
              <a:buSzPct val="110000"/>
              <a:buFontTx/>
              <a:buNone/>
            </a:pPr>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73586639"/>
      </p:ext>
    </p:extLst>
  </p:cSld>
  <p:clrMap bg1="lt1" tx1="dk1" bg2="lt2" tx2="dk2" accent1="accent1" accent2="accent2" accent3="accent3" accent4="accent4" accent5="accent5" accent6="accent6" hlink="hlink" folHlink="folHlink"/>
  <p:sldLayoutIdLst>
    <p:sldLayoutId id="2147490978" r:id="rId1"/>
    <p:sldLayoutId id="2147490979" r:id="rId2"/>
    <p:sldLayoutId id="2147490990" r:id="rId3"/>
    <p:sldLayoutId id="2147491001" r:id="rId4"/>
    <p:sldLayoutId id="2147490998" r:id="rId5"/>
    <p:sldLayoutId id="2147491002" r:id="rId6"/>
    <p:sldLayoutId id="2147490997" r:id="rId7"/>
    <p:sldLayoutId id="2147491011" r:id="rId8"/>
    <p:sldLayoutId id="2147491012" r:id="rId9"/>
    <p:sldLayoutId id="2147491013" r:id="rId10"/>
    <p:sldLayoutId id="2147491015" r:id="rId11"/>
    <p:sldLayoutId id="21474910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ct val="110000"/>
        </a:lnSpc>
        <a:spcBef>
          <a:spcPct val="0"/>
        </a:spcBef>
        <a:spcAft>
          <a:spcPct val="0"/>
        </a:spcAft>
        <a:defRPr kumimoji="1" lang="de-DE" sz="1400" b="1" baseline="0" smtClean="0">
          <a:solidFill>
            <a:schemeClr val="tx1"/>
          </a:solidFill>
          <a:latin typeface="+mj-lt"/>
          <a:ea typeface="Geneva" pitchFamily="-1" charset="-128"/>
          <a:cs typeface="+mj-cs"/>
        </a:defRPr>
      </a:lvl1pPr>
      <a:lvl2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2pPr>
      <a:lvl3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3pPr>
      <a:lvl4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4pPr>
      <a:lvl5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5pPr>
      <a:lvl6pPr marL="457224" algn="l" rtl="0" eaLnBrk="0" fontAlgn="base" hangingPunct="0">
        <a:lnSpc>
          <a:spcPct val="110000"/>
        </a:lnSpc>
        <a:spcBef>
          <a:spcPct val="0"/>
        </a:spcBef>
        <a:spcAft>
          <a:spcPct val="0"/>
        </a:spcAft>
        <a:defRPr kumimoji="1" sz="2400" b="1">
          <a:solidFill>
            <a:schemeClr val="tx1"/>
          </a:solidFill>
          <a:latin typeface="Arial" charset="0"/>
        </a:defRPr>
      </a:lvl6pPr>
      <a:lvl7pPr marL="914446" algn="l" rtl="0" eaLnBrk="0" fontAlgn="base" hangingPunct="0">
        <a:lnSpc>
          <a:spcPct val="110000"/>
        </a:lnSpc>
        <a:spcBef>
          <a:spcPct val="0"/>
        </a:spcBef>
        <a:spcAft>
          <a:spcPct val="0"/>
        </a:spcAft>
        <a:defRPr kumimoji="1" sz="2400" b="1">
          <a:solidFill>
            <a:schemeClr val="tx1"/>
          </a:solidFill>
          <a:latin typeface="Arial" charset="0"/>
        </a:defRPr>
      </a:lvl7pPr>
      <a:lvl8pPr marL="1371668" algn="l" rtl="0" eaLnBrk="0" fontAlgn="base" hangingPunct="0">
        <a:lnSpc>
          <a:spcPct val="110000"/>
        </a:lnSpc>
        <a:spcBef>
          <a:spcPct val="0"/>
        </a:spcBef>
        <a:spcAft>
          <a:spcPct val="0"/>
        </a:spcAft>
        <a:defRPr kumimoji="1" sz="2400" b="1">
          <a:solidFill>
            <a:schemeClr val="tx1"/>
          </a:solidFill>
          <a:latin typeface="Arial" charset="0"/>
        </a:defRPr>
      </a:lvl8pPr>
      <a:lvl9pPr marL="1828892" algn="l" rtl="0" eaLnBrk="0" fontAlgn="base" hangingPunct="0">
        <a:lnSpc>
          <a:spcPct val="110000"/>
        </a:lnSpc>
        <a:spcBef>
          <a:spcPct val="0"/>
        </a:spcBef>
        <a:spcAft>
          <a:spcPct val="0"/>
        </a:spcAft>
        <a:defRPr kumimoji="1" sz="2400" b="1">
          <a:solidFill>
            <a:schemeClr val="tx1"/>
          </a:solidFill>
          <a:latin typeface="Arial" charset="0"/>
        </a:defRPr>
      </a:lvl9pPr>
    </p:titleStyle>
    <p:bodyStyle>
      <a:lvl1pPr marL="0" indent="0" algn="l" rtl="0" eaLnBrk="0" fontAlgn="base" hangingPunct="0">
        <a:spcBef>
          <a:spcPct val="30000"/>
        </a:spcBef>
        <a:spcAft>
          <a:spcPct val="0"/>
        </a:spcAft>
        <a:buClrTx/>
        <a:buSzPct val="110000"/>
        <a:buFont typeface="Wingdings" panose="05000000000000000000" pitchFamily="2" charset="2"/>
        <a:buNone/>
        <a:defRPr kumimoji="1" lang="de-DE" sz="2400" b="1" dirty="0" smtClean="0">
          <a:solidFill>
            <a:schemeClr val="tx1">
              <a:lumMod val="50000"/>
              <a:lumOff val="50000"/>
            </a:schemeClr>
          </a:solidFill>
          <a:latin typeface="+mn-lt"/>
          <a:ea typeface="Geneva" pitchFamily="-1" charset="-128"/>
          <a:cs typeface="+mn-cs"/>
        </a:defRPr>
      </a:lvl1pPr>
      <a:lvl2pPr marL="0" indent="0" algn="l" rtl="0" eaLnBrk="0" fontAlgn="base" hangingPunct="0">
        <a:lnSpc>
          <a:spcPct val="100000"/>
        </a:lnSpc>
        <a:spcBef>
          <a:spcPts val="300"/>
        </a:spcBef>
        <a:spcAft>
          <a:spcPts val="600"/>
        </a:spcAft>
        <a:buClr>
          <a:schemeClr val="bg2"/>
        </a:buClr>
        <a:buSzPct val="110000"/>
        <a:buFontTx/>
        <a:buNone/>
        <a:defRPr kumimoji="1" lang="de-DE" sz="1800" b="1" dirty="0" smtClean="0">
          <a:solidFill>
            <a:schemeClr val="tx1">
              <a:lumMod val="50000"/>
              <a:lumOff val="50000"/>
            </a:schemeClr>
          </a:solidFill>
          <a:latin typeface="+mn-lt"/>
          <a:ea typeface="Geneva" pitchFamily="-1" charset="-128"/>
        </a:defRPr>
      </a:lvl2pPr>
      <a:lvl3pPr marL="0" indent="0" algn="l" rtl="0" eaLnBrk="0" fontAlgn="base" hangingPunct="0">
        <a:lnSpc>
          <a:spcPct val="100000"/>
        </a:lnSpc>
        <a:spcBef>
          <a:spcPts val="0"/>
        </a:spcBef>
        <a:spcAft>
          <a:spcPts val="600"/>
        </a:spcAft>
        <a:buClr>
          <a:schemeClr val="bg2"/>
        </a:buClr>
        <a:buSzPct val="110000"/>
        <a:buFontTx/>
        <a:buNone/>
        <a:defRPr kumimoji="1" lang="de-DE" sz="1600" b="0" dirty="0" smtClean="0">
          <a:solidFill>
            <a:schemeClr val="tx1"/>
          </a:solidFill>
          <a:latin typeface="+mn-lt"/>
          <a:ea typeface="Geneva" pitchFamily="-1" charset="-128"/>
        </a:defRPr>
      </a:lvl3pPr>
      <a:lvl4pPr marL="0" indent="0" algn="l" rtl="0" eaLnBrk="0" fontAlgn="base" hangingPunct="0">
        <a:lnSpc>
          <a:spcPct val="100000"/>
        </a:lnSpc>
        <a:spcBef>
          <a:spcPts val="0"/>
        </a:spcBef>
        <a:spcAft>
          <a:spcPts val="600"/>
        </a:spcAft>
        <a:buClr>
          <a:schemeClr val="bg2"/>
        </a:buClr>
        <a:buSzPct val="110000"/>
        <a:buFontTx/>
        <a:buNone/>
        <a:defRPr kumimoji="1" lang="de-DE" sz="1600" b="0" dirty="0" smtClean="0">
          <a:solidFill>
            <a:schemeClr val="tx1"/>
          </a:solidFill>
          <a:latin typeface="+mn-lt"/>
          <a:ea typeface="Geneva" pitchFamily="-1" charset="-128"/>
        </a:defRPr>
      </a:lvl4pPr>
      <a:lvl5pPr marL="0" indent="0" algn="l" rtl="0" eaLnBrk="0" fontAlgn="base" hangingPunct="0">
        <a:lnSpc>
          <a:spcPct val="100000"/>
        </a:lnSpc>
        <a:spcBef>
          <a:spcPts val="0"/>
        </a:spcBef>
        <a:spcAft>
          <a:spcPts val="600"/>
        </a:spcAft>
        <a:buClr>
          <a:schemeClr val="bg2"/>
        </a:buClr>
        <a:buSzPct val="110000"/>
        <a:buFontTx/>
        <a:buNone/>
        <a:defRPr kumimoji="1" lang="de-DE" sz="1600" b="0" dirty="0" smtClean="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p:bodyStyle>
    <p:otherStyle>
      <a:defPPr>
        <a:defRPr lang="de-DE"/>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49"/>
          <p:cNvSpPr>
            <a:spLocks noGrp="1" noChangeArrowheads="1"/>
          </p:cNvSpPr>
          <p:nvPr>
            <p:ph type="title"/>
          </p:nvPr>
        </p:nvSpPr>
        <p:spPr bwMode="auto">
          <a:xfrm>
            <a:off x="601784" y="1054106"/>
            <a:ext cx="11159999"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028" name="Rectangle 150"/>
          <p:cNvSpPr>
            <a:spLocks noGrp="1" noChangeArrowheads="1"/>
          </p:cNvSpPr>
          <p:nvPr>
            <p:ph type="body" idx="1"/>
          </p:nvPr>
        </p:nvSpPr>
        <p:spPr bwMode="auto">
          <a:xfrm>
            <a:off x="601200" y="1800000"/>
            <a:ext cx="11160584" cy="39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2" name="Grafik 1"/>
          <p:cNvPicPr>
            <a:picLocks noChangeAspect="1"/>
          </p:cNvPicPr>
          <p:nvPr/>
        </p:nvPicPr>
        <p:blipFill rotWithShape="1">
          <a:blip r:embed="rId25"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cxnSp>
        <p:nvCxnSpPr>
          <p:cNvPr id="4" name="Gerader Verbinder 3"/>
          <p:cNvCxnSpPr/>
          <p:nvPr/>
        </p:nvCxnSpPr>
        <p:spPr bwMode="auto">
          <a:xfrm>
            <a:off x="601785" y="5995553"/>
            <a:ext cx="11159999" cy="0"/>
          </a:xfrm>
          <a:prstGeom prst="line">
            <a:avLst/>
          </a:prstGeom>
          <a:solidFill>
            <a:schemeClr val="accent1"/>
          </a:solidFill>
          <a:ln w="12700" cap="flat" cmpd="sng" algn="ctr">
            <a:solidFill>
              <a:srgbClr val="379C00"/>
            </a:solidFill>
            <a:prstDash val="solid"/>
            <a:round/>
            <a:headEnd type="none" w="med" len="med"/>
            <a:tailEnd type="none" w="med" len="med"/>
          </a:ln>
          <a:effectLst/>
        </p:spPr>
      </p:cxnSp>
      <p:sp>
        <p:nvSpPr>
          <p:cNvPr id="6" name="Foliennummernplatzhalter 5"/>
          <p:cNvSpPr>
            <a:spLocks noGrp="1"/>
          </p:cNvSpPr>
          <p:nvPr>
            <p:ph type="sldNum" sz="quarter" idx="4"/>
          </p:nvPr>
        </p:nvSpPr>
        <p:spPr>
          <a:xfrm>
            <a:off x="609601" y="6356350"/>
            <a:ext cx="2743200" cy="365125"/>
          </a:xfrm>
          <a:prstGeom prst="rect">
            <a:avLst/>
          </a:prstGeom>
        </p:spPr>
        <p:txBody>
          <a:bodyPr vert="horz" lIns="0" tIns="0" rIns="0" bIns="0" rtlCol="0" anchor="t"/>
          <a:lstStyle>
            <a:lvl1pPr algn="l">
              <a:defRPr sz="1000">
                <a:solidFill>
                  <a:srgbClr val="379C00"/>
                </a:solidFill>
                <a:latin typeface="+mn-lt"/>
              </a:defRPr>
            </a:lvl1pPr>
          </a:lstStyle>
          <a:p>
            <a:fld id="{23C41A41-86EA-4472-8C7F-110E1A7EC285}" type="slidenum">
              <a:rPr lang="de-DE" smtClean="0"/>
              <a:pPr/>
              <a:t>‹Nr.›</a:t>
            </a:fld>
            <a:endParaRPr lang="de-DE"/>
          </a:p>
        </p:txBody>
      </p:sp>
      <p:sp>
        <p:nvSpPr>
          <p:cNvPr id="3" name="Rechteck 2"/>
          <p:cNvSpPr/>
          <p:nvPr userDrawn="1"/>
        </p:nvSpPr>
        <p:spPr>
          <a:xfrm>
            <a:off x="601785" y="6260224"/>
            <a:ext cx="11159999" cy="466659"/>
          </a:xfrm>
          <a:prstGeom prst="rect">
            <a:avLst/>
          </a:prstGeom>
        </p:spPr>
        <p:txBody>
          <a:bodyPr wrap="square" rtlCol="0" anchor="ctr">
            <a:spAutoFit/>
          </a:bodyPr>
          <a:lstStyle/>
          <a:p>
            <a:pPr algn="ctr"/>
            <a:endParaRPr lang="de-DE" sz="1800" kern="0" dirty="0"/>
          </a:p>
        </p:txBody>
      </p:sp>
      <p:sp>
        <p:nvSpPr>
          <p:cNvPr id="5" name="Rechteck 4"/>
          <p:cNvSpPr/>
          <p:nvPr userDrawn="1"/>
        </p:nvSpPr>
        <p:spPr>
          <a:xfrm>
            <a:off x="1375576" y="6207888"/>
            <a:ext cx="10455965" cy="451232"/>
          </a:xfrm>
          <a:prstGeom prst="rect">
            <a:avLst/>
          </a:prstGeom>
        </p:spPr>
        <p:txBody>
          <a:bodyPr wrap="square" rtlCol="0" anchor="ctr">
            <a:spAutoFit/>
          </a:bodyPr>
          <a:lstStyle/>
          <a:p>
            <a:pPr algn="ctr"/>
            <a:endParaRPr lang="de-DE" sz="1800" kern="0" dirty="0"/>
          </a:p>
        </p:txBody>
      </p:sp>
    </p:spTree>
  </p:cSld>
  <p:clrMap bg1="lt1" tx1="dk1" bg2="lt2" tx2="dk2" accent1="accent1" accent2="accent2" accent3="accent3" accent4="accent4" accent5="accent5" accent6="accent6" hlink="hlink" folHlink="folHlink"/>
  <p:sldLayoutIdLst>
    <p:sldLayoutId id="2147490985" r:id="rId1"/>
    <p:sldLayoutId id="2147491008" r:id="rId2"/>
    <p:sldLayoutId id="2147490932" r:id="rId3"/>
    <p:sldLayoutId id="2147490981" r:id="rId4"/>
    <p:sldLayoutId id="2147490974" r:id="rId5"/>
    <p:sldLayoutId id="2147490986" r:id="rId6"/>
    <p:sldLayoutId id="2147491004" r:id="rId7"/>
    <p:sldLayoutId id="2147491007" r:id="rId8"/>
    <p:sldLayoutId id="2147490982" r:id="rId9"/>
    <p:sldLayoutId id="2147490993" r:id="rId10"/>
    <p:sldLayoutId id="2147490995" r:id="rId11"/>
    <p:sldLayoutId id="2147491006" r:id="rId12"/>
    <p:sldLayoutId id="2147491005" r:id="rId13"/>
    <p:sldLayoutId id="2147490999" r:id="rId14"/>
    <p:sldLayoutId id="2147490992" r:id="rId15"/>
    <p:sldLayoutId id="2147491009" r:id="rId16"/>
    <p:sldLayoutId id="2147490996" r:id="rId17"/>
    <p:sldLayoutId id="2147490987" r:id="rId18"/>
    <p:sldLayoutId id="2147490994" r:id="rId19"/>
    <p:sldLayoutId id="2147491017" r:id="rId20"/>
    <p:sldLayoutId id="2147491020" r:id="rId21"/>
    <p:sldLayoutId id="214749104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ct val="110000"/>
        </a:lnSpc>
        <a:spcBef>
          <a:spcPct val="0"/>
        </a:spcBef>
        <a:spcAft>
          <a:spcPct val="0"/>
        </a:spcAft>
        <a:defRPr kumimoji="1" sz="2100" b="1" baseline="0">
          <a:solidFill>
            <a:srgbClr val="379C00"/>
          </a:solidFill>
          <a:latin typeface="+mj-lt"/>
          <a:ea typeface="Geneva" pitchFamily="-1" charset="-128"/>
          <a:cs typeface="+mj-cs"/>
        </a:defRPr>
      </a:lvl1pPr>
      <a:lvl2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2pPr>
      <a:lvl3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3pPr>
      <a:lvl4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4pPr>
      <a:lvl5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5pPr>
      <a:lvl6pPr marL="457224" algn="l" rtl="0" eaLnBrk="0" fontAlgn="base" hangingPunct="0">
        <a:lnSpc>
          <a:spcPct val="110000"/>
        </a:lnSpc>
        <a:spcBef>
          <a:spcPct val="0"/>
        </a:spcBef>
        <a:spcAft>
          <a:spcPct val="0"/>
        </a:spcAft>
        <a:defRPr kumimoji="1" sz="2400" b="1">
          <a:solidFill>
            <a:schemeClr val="tx1"/>
          </a:solidFill>
          <a:latin typeface="Arial" charset="0"/>
        </a:defRPr>
      </a:lvl6pPr>
      <a:lvl7pPr marL="914446" algn="l" rtl="0" eaLnBrk="0" fontAlgn="base" hangingPunct="0">
        <a:lnSpc>
          <a:spcPct val="110000"/>
        </a:lnSpc>
        <a:spcBef>
          <a:spcPct val="0"/>
        </a:spcBef>
        <a:spcAft>
          <a:spcPct val="0"/>
        </a:spcAft>
        <a:defRPr kumimoji="1" sz="2400" b="1">
          <a:solidFill>
            <a:schemeClr val="tx1"/>
          </a:solidFill>
          <a:latin typeface="Arial" charset="0"/>
        </a:defRPr>
      </a:lvl7pPr>
      <a:lvl8pPr marL="1371668" algn="l" rtl="0" eaLnBrk="0" fontAlgn="base" hangingPunct="0">
        <a:lnSpc>
          <a:spcPct val="110000"/>
        </a:lnSpc>
        <a:spcBef>
          <a:spcPct val="0"/>
        </a:spcBef>
        <a:spcAft>
          <a:spcPct val="0"/>
        </a:spcAft>
        <a:defRPr kumimoji="1" sz="2400" b="1">
          <a:solidFill>
            <a:schemeClr val="tx1"/>
          </a:solidFill>
          <a:latin typeface="Arial" charset="0"/>
        </a:defRPr>
      </a:lvl8pPr>
      <a:lvl9pPr marL="1828892" algn="l" rtl="0" eaLnBrk="0" fontAlgn="base" hangingPunct="0">
        <a:lnSpc>
          <a:spcPct val="110000"/>
        </a:lnSpc>
        <a:spcBef>
          <a:spcPct val="0"/>
        </a:spcBef>
        <a:spcAft>
          <a:spcPct val="0"/>
        </a:spcAft>
        <a:defRPr kumimoji="1" sz="2400" b="1">
          <a:solidFill>
            <a:schemeClr val="tx1"/>
          </a:solidFill>
          <a:latin typeface="Arial" charset="0"/>
        </a:defRPr>
      </a:lvl9pPr>
    </p:titleStyle>
    <p:bodyStyle>
      <a:lvl1pPr marL="273050" indent="-273050" algn="l" rtl="0" eaLnBrk="0" fontAlgn="base" hangingPunct="0">
        <a:spcBef>
          <a:spcPts val="300"/>
        </a:spcBef>
        <a:spcAft>
          <a:spcPts val="900"/>
        </a:spcAft>
        <a:buClr>
          <a:schemeClr val="tx1">
            <a:lumMod val="50000"/>
            <a:lumOff val="50000"/>
          </a:schemeClr>
        </a:buClr>
        <a:buSzPct val="100000"/>
        <a:buFont typeface="Wingdings" pitchFamily="2" charset="2"/>
        <a:buChar char="§"/>
        <a:defRPr kumimoji="1" sz="2000">
          <a:solidFill>
            <a:schemeClr val="tx1"/>
          </a:solidFill>
          <a:latin typeface="+mn-lt"/>
          <a:ea typeface="Geneva" pitchFamily="-1" charset="-128"/>
          <a:cs typeface="+mn-cs"/>
        </a:defRPr>
      </a:lvl1pPr>
      <a:lvl2pPr marL="628650" indent="-273050" algn="l" rtl="0" eaLnBrk="0" fontAlgn="base" hangingPunct="0">
        <a:spcBef>
          <a:spcPts val="600"/>
        </a:spcBef>
        <a:spcAft>
          <a:spcPts val="300"/>
        </a:spcAft>
        <a:buClr>
          <a:schemeClr val="bg2"/>
        </a:buClr>
        <a:buSzPct val="110000"/>
        <a:buFont typeface="Symbol" pitchFamily="18" charset="2"/>
        <a:buChar char="-"/>
        <a:defRPr kumimoji="1" sz="1800">
          <a:solidFill>
            <a:schemeClr val="tx1"/>
          </a:solidFill>
          <a:latin typeface="+mn-lt"/>
          <a:ea typeface="Geneva" pitchFamily="-1" charset="-128"/>
        </a:defRPr>
      </a:lvl2pPr>
      <a:lvl3pPr marL="808038" indent="-179388" algn="l" rtl="0" eaLnBrk="0" fontAlgn="base" hangingPunct="0">
        <a:spcBef>
          <a:spcPct val="30000"/>
        </a:spcBef>
        <a:spcAft>
          <a:spcPct val="0"/>
        </a:spcAft>
        <a:buClr>
          <a:schemeClr val="bg2"/>
        </a:buClr>
        <a:buSzPct val="110000"/>
        <a:buFont typeface="Courier New" pitchFamily="49" charset="0"/>
        <a:buChar char="o"/>
        <a:defRPr kumimoji="1" sz="1600">
          <a:solidFill>
            <a:schemeClr val="tx1"/>
          </a:solidFill>
          <a:latin typeface="+mn-lt"/>
          <a:ea typeface="Geneva" pitchFamily="-1" charset="-128"/>
        </a:defRPr>
      </a:lvl3pPr>
      <a:lvl4pPr marL="1100138" indent="-285750" algn="l" rtl="0" eaLnBrk="0" fontAlgn="base" hangingPunct="0">
        <a:spcBef>
          <a:spcPct val="20000"/>
        </a:spcBef>
        <a:spcAft>
          <a:spcPct val="0"/>
        </a:spcAft>
        <a:buClr>
          <a:schemeClr val="bg2"/>
        </a:buClr>
        <a:buSzPct val="110000"/>
        <a:buFont typeface="Arial" pitchFamily="34" charset="0"/>
        <a:buChar char="•"/>
        <a:defRPr kumimoji="1" lang="de-DE" sz="1600" baseline="0" dirty="0" smtClean="0">
          <a:solidFill>
            <a:schemeClr val="tx1"/>
          </a:solidFill>
          <a:latin typeface="+mn-lt"/>
          <a:ea typeface="Geneva" pitchFamily="-1" charset="-128"/>
        </a:defRPr>
      </a:lvl4pPr>
      <a:lvl5pPr marL="1341438" indent="-177800" algn="l" rtl="0" eaLnBrk="0" fontAlgn="base" hangingPunct="0">
        <a:spcBef>
          <a:spcPct val="30000"/>
        </a:spcBef>
        <a:spcAft>
          <a:spcPct val="0"/>
        </a:spcAft>
        <a:buClr>
          <a:schemeClr val="bg2"/>
        </a:buClr>
        <a:buSzPct val="110000"/>
        <a:buFont typeface="Arial" pitchFamily="34" charset="0"/>
        <a:buChar char="•"/>
        <a:defRPr kumimoji="1" sz="1400" baseline="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p:bodyStyle>
    <p:otherStyle>
      <a:defPPr>
        <a:defRPr lang="de-DE"/>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49"/>
          <p:cNvSpPr>
            <a:spLocks noGrp="1" noChangeArrowheads="1"/>
          </p:cNvSpPr>
          <p:nvPr>
            <p:ph type="title"/>
          </p:nvPr>
        </p:nvSpPr>
        <p:spPr bwMode="auto">
          <a:xfrm>
            <a:off x="601784" y="1054106"/>
            <a:ext cx="11159999"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028" name="Rectangle 150"/>
          <p:cNvSpPr>
            <a:spLocks noGrp="1" noChangeArrowheads="1"/>
          </p:cNvSpPr>
          <p:nvPr>
            <p:ph type="body" idx="1"/>
          </p:nvPr>
        </p:nvSpPr>
        <p:spPr bwMode="auto">
          <a:xfrm>
            <a:off x="601200" y="1800000"/>
            <a:ext cx="11160584" cy="39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9496229" y="6274398"/>
            <a:ext cx="1066251" cy="334115"/>
          </a:xfrm>
          <a:prstGeom prst="rect">
            <a:avLst/>
          </a:prstGeom>
        </p:spPr>
      </p:pic>
      <p:pic>
        <p:nvPicPr>
          <p:cNvPr id="2" name="Grafik 1"/>
          <p:cNvPicPr>
            <a:picLocks noChangeAspect="1"/>
          </p:cNvPicPr>
          <p:nvPr/>
        </p:nvPicPr>
        <p:blipFill rotWithShape="1">
          <a:blip r:embed="rId22" cstate="print">
            <a:extLst>
              <a:ext uri="{28A0092B-C50C-407E-A947-70E740481C1C}">
                <a14:useLocalDpi xmlns:a14="http://schemas.microsoft.com/office/drawing/2010/main"/>
              </a:ext>
            </a:extLst>
          </a:blip>
          <a:srcRect t="25323" b="24033"/>
          <a:stretch/>
        </p:blipFill>
        <p:spPr>
          <a:xfrm>
            <a:off x="10704828" y="6171456"/>
            <a:ext cx="1066251" cy="540000"/>
          </a:xfrm>
          <a:prstGeom prst="rect">
            <a:avLst/>
          </a:prstGeom>
        </p:spPr>
      </p:pic>
      <p:cxnSp>
        <p:nvCxnSpPr>
          <p:cNvPr id="4" name="Gerader Verbinder 3"/>
          <p:cNvCxnSpPr/>
          <p:nvPr/>
        </p:nvCxnSpPr>
        <p:spPr bwMode="auto">
          <a:xfrm>
            <a:off x="601785" y="5995553"/>
            <a:ext cx="11159999" cy="0"/>
          </a:xfrm>
          <a:prstGeom prst="line">
            <a:avLst/>
          </a:prstGeom>
          <a:solidFill>
            <a:schemeClr val="accent1"/>
          </a:solidFill>
          <a:ln w="12700" cap="flat" cmpd="sng" algn="ctr">
            <a:solidFill>
              <a:srgbClr val="379C00"/>
            </a:solidFill>
            <a:prstDash val="solid"/>
            <a:round/>
            <a:headEnd type="none" w="med" len="med"/>
            <a:tailEnd type="none" w="med" len="med"/>
          </a:ln>
          <a:effectLst/>
        </p:spPr>
      </p:cxnSp>
      <p:sp>
        <p:nvSpPr>
          <p:cNvPr id="6" name="Foliennummernplatzhalter 5"/>
          <p:cNvSpPr>
            <a:spLocks noGrp="1"/>
          </p:cNvSpPr>
          <p:nvPr>
            <p:ph type="sldNum" sz="quarter" idx="4"/>
          </p:nvPr>
        </p:nvSpPr>
        <p:spPr>
          <a:xfrm>
            <a:off x="609601" y="6356350"/>
            <a:ext cx="2743200" cy="365125"/>
          </a:xfrm>
          <a:prstGeom prst="rect">
            <a:avLst/>
          </a:prstGeom>
        </p:spPr>
        <p:txBody>
          <a:bodyPr vert="horz" lIns="0" tIns="0" rIns="0" bIns="0" rtlCol="0" anchor="t"/>
          <a:lstStyle>
            <a:lvl1pPr algn="l">
              <a:defRPr sz="1000">
                <a:solidFill>
                  <a:srgbClr val="379C00"/>
                </a:solidFill>
                <a:latin typeface="+mn-lt"/>
              </a:defRPr>
            </a:lvl1pPr>
          </a:lstStyle>
          <a:p>
            <a:fld id="{23C41A41-86EA-4472-8C7F-110E1A7EC285}" type="slidenum">
              <a:rPr lang="de-DE" smtClean="0"/>
              <a:pPr/>
              <a:t>‹Nr.›</a:t>
            </a:fld>
            <a:endParaRPr lang="de-DE"/>
          </a:p>
        </p:txBody>
      </p:sp>
      <p:sp>
        <p:nvSpPr>
          <p:cNvPr id="3" name="Rechteck 2"/>
          <p:cNvSpPr/>
          <p:nvPr userDrawn="1"/>
        </p:nvSpPr>
        <p:spPr>
          <a:xfrm>
            <a:off x="601785" y="6260224"/>
            <a:ext cx="11159999" cy="466659"/>
          </a:xfrm>
          <a:prstGeom prst="rect">
            <a:avLst/>
          </a:prstGeom>
        </p:spPr>
        <p:txBody>
          <a:bodyPr wrap="square" rtlCol="0" anchor="ctr">
            <a:spAutoFit/>
          </a:bodyPr>
          <a:lstStyle/>
          <a:p>
            <a:pPr algn="ctr"/>
            <a:endParaRPr lang="de-DE" sz="1800" kern="0" dirty="0">
              <a:solidFill>
                <a:srgbClr val="000000"/>
              </a:solidFill>
            </a:endParaRPr>
          </a:p>
        </p:txBody>
      </p:sp>
      <p:sp>
        <p:nvSpPr>
          <p:cNvPr id="5" name="Rechteck 4"/>
          <p:cNvSpPr/>
          <p:nvPr userDrawn="1"/>
        </p:nvSpPr>
        <p:spPr>
          <a:xfrm>
            <a:off x="1375576" y="6207888"/>
            <a:ext cx="10455965" cy="451232"/>
          </a:xfrm>
          <a:prstGeom prst="rect">
            <a:avLst/>
          </a:prstGeom>
        </p:spPr>
        <p:txBody>
          <a:bodyPr wrap="square" rtlCol="0" anchor="ctr">
            <a:spAutoFit/>
          </a:bodyPr>
          <a:lstStyle/>
          <a:p>
            <a:pPr algn="ctr"/>
            <a:endParaRPr lang="de-DE" sz="1800" kern="0" dirty="0">
              <a:solidFill>
                <a:srgbClr val="000000"/>
              </a:solidFill>
            </a:endParaRPr>
          </a:p>
        </p:txBody>
      </p:sp>
    </p:spTree>
    <p:extLst>
      <p:ext uri="{BB962C8B-B14F-4D97-AF65-F5344CB8AC3E}">
        <p14:creationId xmlns:p14="http://schemas.microsoft.com/office/powerpoint/2010/main" val="1352676303"/>
      </p:ext>
    </p:extLst>
  </p:cSld>
  <p:clrMap bg1="lt1" tx1="dk1" bg2="lt2" tx2="dk2" accent1="accent1" accent2="accent2" accent3="accent3" accent4="accent4" accent5="accent5" accent6="accent6" hlink="hlink" folHlink="folHlink"/>
  <p:sldLayoutIdLst>
    <p:sldLayoutId id="2147491022" r:id="rId1"/>
    <p:sldLayoutId id="2147491023" r:id="rId2"/>
    <p:sldLayoutId id="2147491024" r:id="rId3"/>
    <p:sldLayoutId id="2147491025" r:id="rId4"/>
    <p:sldLayoutId id="2147491026" r:id="rId5"/>
    <p:sldLayoutId id="2147491027" r:id="rId6"/>
    <p:sldLayoutId id="2147491028" r:id="rId7"/>
    <p:sldLayoutId id="2147491029" r:id="rId8"/>
    <p:sldLayoutId id="2147491030" r:id="rId9"/>
    <p:sldLayoutId id="2147491031" r:id="rId10"/>
    <p:sldLayoutId id="2147491032" r:id="rId11"/>
    <p:sldLayoutId id="2147491033" r:id="rId12"/>
    <p:sldLayoutId id="2147491034" r:id="rId13"/>
    <p:sldLayoutId id="2147491035" r:id="rId14"/>
    <p:sldLayoutId id="2147491036" r:id="rId15"/>
    <p:sldLayoutId id="2147491037" r:id="rId16"/>
    <p:sldLayoutId id="2147491038" r:id="rId17"/>
    <p:sldLayoutId id="2147491039" r:id="rId18"/>
    <p:sldLayoutId id="2147491040" r:id="rId19"/>
  </p:sldLayoutIdLst>
  <p:transition spd="med">
    <p:wipe dir="r"/>
  </p:transition>
  <p:hf hdr="0" ftr="0" dt="0"/>
  <p:txStyles>
    <p:titleStyle>
      <a:lvl1pPr algn="l" rtl="0" eaLnBrk="0" fontAlgn="base" hangingPunct="0">
        <a:lnSpc>
          <a:spcPct val="110000"/>
        </a:lnSpc>
        <a:spcBef>
          <a:spcPct val="0"/>
        </a:spcBef>
        <a:spcAft>
          <a:spcPct val="0"/>
        </a:spcAft>
        <a:defRPr kumimoji="1" sz="2100" b="1" baseline="0">
          <a:solidFill>
            <a:srgbClr val="379C00"/>
          </a:solidFill>
          <a:latin typeface="+mj-lt"/>
          <a:ea typeface="Geneva" pitchFamily="-1" charset="-128"/>
          <a:cs typeface="+mj-cs"/>
        </a:defRPr>
      </a:lvl1pPr>
      <a:lvl2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2pPr>
      <a:lvl3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3pPr>
      <a:lvl4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4pPr>
      <a:lvl5pPr algn="l" rtl="0" eaLnBrk="0" fontAlgn="base" hangingPunct="0">
        <a:lnSpc>
          <a:spcPct val="110000"/>
        </a:lnSpc>
        <a:spcBef>
          <a:spcPct val="0"/>
        </a:spcBef>
        <a:spcAft>
          <a:spcPct val="0"/>
        </a:spcAft>
        <a:defRPr kumimoji="1" sz="2400" b="1">
          <a:solidFill>
            <a:schemeClr val="tx1"/>
          </a:solidFill>
          <a:latin typeface="Arial" charset="0"/>
          <a:ea typeface="Geneva" pitchFamily="-1" charset="-128"/>
        </a:defRPr>
      </a:lvl5pPr>
      <a:lvl6pPr marL="457224" algn="l" rtl="0" eaLnBrk="0" fontAlgn="base" hangingPunct="0">
        <a:lnSpc>
          <a:spcPct val="110000"/>
        </a:lnSpc>
        <a:spcBef>
          <a:spcPct val="0"/>
        </a:spcBef>
        <a:spcAft>
          <a:spcPct val="0"/>
        </a:spcAft>
        <a:defRPr kumimoji="1" sz="2400" b="1">
          <a:solidFill>
            <a:schemeClr val="tx1"/>
          </a:solidFill>
          <a:latin typeface="Arial" charset="0"/>
        </a:defRPr>
      </a:lvl6pPr>
      <a:lvl7pPr marL="914446" algn="l" rtl="0" eaLnBrk="0" fontAlgn="base" hangingPunct="0">
        <a:lnSpc>
          <a:spcPct val="110000"/>
        </a:lnSpc>
        <a:spcBef>
          <a:spcPct val="0"/>
        </a:spcBef>
        <a:spcAft>
          <a:spcPct val="0"/>
        </a:spcAft>
        <a:defRPr kumimoji="1" sz="2400" b="1">
          <a:solidFill>
            <a:schemeClr val="tx1"/>
          </a:solidFill>
          <a:latin typeface="Arial" charset="0"/>
        </a:defRPr>
      </a:lvl7pPr>
      <a:lvl8pPr marL="1371668" algn="l" rtl="0" eaLnBrk="0" fontAlgn="base" hangingPunct="0">
        <a:lnSpc>
          <a:spcPct val="110000"/>
        </a:lnSpc>
        <a:spcBef>
          <a:spcPct val="0"/>
        </a:spcBef>
        <a:spcAft>
          <a:spcPct val="0"/>
        </a:spcAft>
        <a:defRPr kumimoji="1" sz="2400" b="1">
          <a:solidFill>
            <a:schemeClr val="tx1"/>
          </a:solidFill>
          <a:latin typeface="Arial" charset="0"/>
        </a:defRPr>
      </a:lvl8pPr>
      <a:lvl9pPr marL="1828892" algn="l" rtl="0" eaLnBrk="0" fontAlgn="base" hangingPunct="0">
        <a:lnSpc>
          <a:spcPct val="110000"/>
        </a:lnSpc>
        <a:spcBef>
          <a:spcPct val="0"/>
        </a:spcBef>
        <a:spcAft>
          <a:spcPct val="0"/>
        </a:spcAft>
        <a:defRPr kumimoji="1" sz="2400" b="1">
          <a:solidFill>
            <a:schemeClr val="tx1"/>
          </a:solidFill>
          <a:latin typeface="Arial" charset="0"/>
        </a:defRPr>
      </a:lvl9pPr>
    </p:titleStyle>
    <p:bodyStyle>
      <a:lvl1pPr marL="273050" indent="-273050" algn="l" rtl="0" eaLnBrk="0" fontAlgn="base" hangingPunct="0">
        <a:spcBef>
          <a:spcPts val="300"/>
        </a:spcBef>
        <a:spcAft>
          <a:spcPts val="900"/>
        </a:spcAft>
        <a:buClr>
          <a:schemeClr val="tx1">
            <a:lumMod val="50000"/>
            <a:lumOff val="50000"/>
          </a:schemeClr>
        </a:buClr>
        <a:buSzPct val="100000"/>
        <a:buFont typeface="Wingdings" pitchFamily="2" charset="2"/>
        <a:buChar char="§"/>
        <a:defRPr kumimoji="1" sz="2000">
          <a:solidFill>
            <a:schemeClr val="tx1"/>
          </a:solidFill>
          <a:latin typeface="+mn-lt"/>
          <a:ea typeface="Geneva" pitchFamily="-1" charset="-128"/>
          <a:cs typeface="+mn-cs"/>
        </a:defRPr>
      </a:lvl1pPr>
      <a:lvl2pPr marL="628650" indent="-273050" algn="l" rtl="0" eaLnBrk="0" fontAlgn="base" hangingPunct="0">
        <a:spcBef>
          <a:spcPts val="600"/>
        </a:spcBef>
        <a:spcAft>
          <a:spcPts val="300"/>
        </a:spcAft>
        <a:buClr>
          <a:schemeClr val="bg2"/>
        </a:buClr>
        <a:buSzPct val="110000"/>
        <a:buFont typeface="Symbol" pitchFamily="18" charset="2"/>
        <a:buChar char="-"/>
        <a:defRPr kumimoji="1" sz="1800">
          <a:solidFill>
            <a:schemeClr val="tx1"/>
          </a:solidFill>
          <a:latin typeface="+mn-lt"/>
          <a:ea typeface="Geneva" pitchFamily="-1" charset="-128"/>
        </a:defRPr>
      </a:lvl2pPr>
      <a:lvl3pPr marL="808038" indent="-179388" algn="l" rtl="0" eaLnBrk="0" fontAlgn="base" hangingPunct="0">
        <a:spcBef>
          <a:spcPct val="30000"/>
        </a:spcBef>
        <a:spcAft>
          <a:spcPct val="0"/>
        </a:spcAft>
        <a:buClr>
          <a:schemeClr val="bg2"/>
        </a:buClr>
        <a:buSzPct val="110000"/>
        <a:buFont typeface="Courier New" pitchFamily="49" charset="0"/>
        <a:buChar char="o"/>
        <a:defRPr kumimoji="1" sz="1600">
          <a:solidFill>
            <a:schemeClr val="tx1"/>
          </a:solidFill>
          <a:latin typeface="+mn-lt"/>
          <a:ea typeface="Geneva" pitchFamily="-1" charset="-128"/>
        </a:defRPr>
      </a:lvl3pPr>
      <a:lvl4pPr marL="1100138" indent="-285750" algn="l" rtl="0" eaLnBrk="0" fontAlgn="base" hangingPunct="0">
        <a:spcBef>
          <a:spcPct val="20000"/>
        </a:spcBef>
        <a:spcAft>
          <a:spcPct val="0"/>
        </a:spcAft>
        <a:buClr>
          <a:schemeClr val="bg2"/>
        </a:buClr>
        <a:buSzPct val="110000"/>
        <a:buFont typeface="Arial" pitchFamily="34" charset="0"/>
        <a:buChar char="•"/>
        <a:defRPr kumimoji="1" lang="de-DE" sz="1600" baseline="0" dirty="0" smtClean="0">
          <a:solidFill>
            <a:schemeClr val="tx1"/>
          </a:solidFill>
          <a:latin typeface="+mn-lt"/>
          <a:ea typeface="Geneva" pitchFamily="-1" charset="-128"/>
        </a:defRPr>
      </a:lvl4pPr>
      <a:lvl5pPr marL="1341438" indent="-177800" algn="l" rtl="0" eaLnBrk="0" fontAlgn="base" hangingPunct="0">
        <a:spcBef>
          <a:spcPct val="30000"/>
        </a:spcBef>
        <a:spcAft>
          <a:spcPct val="0"/>
        </a:spcAft>
        <a:buClr>
          <a:schemeClr val="bg2"/>
        </a:buClr>
        <a:buSzPct val="110000"/>
        <a:buFont typeface="Arial" pitchFamily="34" charset="0"/>
        <a:buChar char="•"/>
        <a:defRPr kumimoji="1" sz="1400" baseline="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p:bodyStyle>
    <p:otherStyle>
      <a:defPPr>
        <a:defRPr lang="de-DE"/>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4.xml"/><Relationship Id="rId3" Type="http://schemas.openxmlformats.org/officeDocument/2006/relationships/tags" Target="../tags/tag4.xml"/><Relationship Id="rId21" Type="http://schemas.openxmlformats.org/officeDocument/2006/relationships/image" Target="../media/image12.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6.xml"/><Relationship Id="rId25" Type="http://schemas.openxmlformats.org/officeDocument/2006/relationships/image" Target="../media/image16.jp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5.sv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image" Target="../media/image10.jp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8361571" y="900000"/>
            <a:ext cx="3631579" cy="2707575"/>
          </a:xfrm>
        </p:spPr>
        <p:txBody>
          <a:bodyPr/>
          <a:lstStyle/>
          <a:p>
            <a:r>
              <a:rPr lang="de-DE" b="0" dirty="0">
                <a:solidFill>
                  <a:schemeClr val="tx1">
                    <a:lumMod val="65000"/>
                    <a:lumOff val="35000"/>
                  </a:schemeClr>
                </a:solidFill>
              </a:rPr>
              <a:t>Gefährdungsbeurteilung im Bereich psychosoziale Faktoren am Arbeitsplatz</a:t>
            </a:r>
          </a:p>
          <a:p>
            <a:endParaRPr lang="de-DE" dirty="0">
              <a:solidFill>
                <a:schemeClr val="tx1">
                  <a:lumMod val="65000"/>
                  <a:lumOff val="35000"/>
                </a:schemeClr>
              </a:solidFill>
            </a:endParaRPr>
          </a:p>
          <a:p>
            <a:r>
              <a:rPr lang="de-DE" sz="2200" dirty="0">
                <a:solidFill>
                  <a:schemeClr val="tx1">
                    <a:lumMod val="65000"/>
                    <a:lumOff val="35000"/>
                  </a:schemeClr>
                </a:solidFill>
              </a:rPr>
              <a:t>Ergebnisvorstellung der COPOSQ-Befragung</a:t>
            </a:r>
          </a:p>
          <a:p>
            <a:endParaRPr lang="de-DE" sz="1800" dirty="0">
              <a:solidFill>
                <a:schemeClr val="tx1">
                  <a:lumMod val="65000"/>
                  <a:lumOff val="35000"/>
                </a:schemeClr>
              </a:solidFill>
            </a:endParaRPr>
          </a:p>
        </p:txBody>
      </p:sp>
      <p:sp>
        <p:nvSpPr>
          <p:cNvPr id="8" name="Textplatzhalter 7"/>
          <p:cNvSpPr>
            <a:spLocks noGrp="1"/>
          </p:cNvSpPr>
          <p:nvPr>
            <p:ph type="body" sz="quarter" idx="12"/>
          </p:nvPr>
        </p:nvSpPr>
        <p:spPr>
          <a:xfrm>
            <a:off x="8361571" y="3752850"/>
            <a:ext cx="3631579" cy="1971056"/>
          </a:xfrm>
        </p:spPr>
        <p:txBody>
          <a:bodyPr/>
          <a:lstStyle/>
          <a:p>
            <a:endParaRPr lang="de-DE" dirty="0"/>
          </a:p>
          <a:p>
            <a:endParaRPr lang="de-DE" dirty="0"/>
          </a:p>
          <a:p>
            <a:endParaRPr lang="de-DE" dirty="0"/>
          </a:p>
          <a:p>
            <a:endParaRPr lang="de-DE" dirty="0"/>
          </a:p>
          <a:p>
            <a:endParaRPr lang="de-DE" dirty="0"/>
          </a:p>
          <a:p>
            <a:r>
              <a:rPr lang="de-DE" dirty="0"/>
              <a:t> </a:t>
            </a:r>
          </a:p>
          <a:p>
            <a:r>
              <a:rPr lang="de-DE" dirty="0">
                <a:highlight>
                  <a:srgbClr val="FFFF00"/>
                </a:highlight>
              </a:rPr>
              <a:t>Tragen Sie hier den Namen Ihrer Schule ein</a:t>
            </a:r>
          </a:p>
        </p:txBody>
      </p:sp>
      <p:pic>
        <p:nvPicPr>
          <p:cNvPr id="10" name="Bildplatzhalter 9" descr="Ein Bild, das draußen, Rock enthält.&#10;&#10;Automatisch generierte Beschreibung">
            <a:extLst>
              <a:ext uri="{FF2B5EF4-FFF2-40B4-BE49-F238E27FC236}">
                <a16:creationId xmlns:a16="http://schemas.microsoft.com/office/drawing/2014/main" id="{F6AD45A6-3350-2742-ADAA-76C8D363D50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a:xfrm>
            <a:off x="0" y="0"/>
            <a:ext cx="8124825" cy="6858000"/>
          </a:xfrm>
        </p:spPr>
      </p:pic>
    </p:spTree>
    <p:extLst>
      <p:ext uri="{BB962C8B-B14F-4D97-AF65-F5344CB8AC3E}">
        <p14:creationId xmlns:p14="http://schemas.microsoft.com/office/powerpoint/2010/main" val="319413574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6E728F6-825A-4711-94D2-1A5A09AF43C9}"/>
              </a:ext>
            </a:extLst>
          </p:cNvPr>
          <p:cNvSpPr>
            <a:spLocks noGrp="1"/>
          </p:cNvSpPr>
          <p:nvPr>
            <p:ph type="title" idx="4294967295"/>
          </p:nvPr>
        </p:nvSpPr>
        <p:spPr>
          <a:xfrm>
            <a:off x="2438400" y="228249"/>
            <a:ext cx="7315200" cy="780983"/>
          </a:xfrm>
        </p:spPr>
        <p:txBody>
          <a:bodyPr/>
          <a:lstStyle/>
          <a:p>
            <a:pPr algn="ctr"/>
            <a:r>
              <a:rPr lang="de-DE" sz="2400" dirty="0"/>
              <a:t>GEMEINSAM auf die Ergebnisse schauen, um dann zusammen Lösungen zu entwickeln!</a:t>
            </a:r>
          </a:p>
        </p:txBody>
      </p:sp>
      <p:sp>
        <p:nvSpPr>
          <p:cNvPr id="11" name="Textfeld 10">
            <a:extLst>
              <a:ext uri="{FF2B5EF4-FFF2-40B4-BE49-F238E27FC236}">
                <a16:creationId xmlns:a16="http://schemas.microsoft.com/office/drawing/2014/main" id="{1D56AF5F-EB43-459F-A6A2-C37B7A15EF14}"/>
              </a:ext>
            </a:extLst>
          </p:cNvPr>
          <p:cNvSpPr txBox="1"/>
          <p:nvPr/>
        </p:nvSpPr>
        <p:spPr>
          <a:xfrm>
            <a:off x="1064308" y="1136103"/>
            <a:ext cx="10379871" cy="553998"/>
          </a:xfrm>
          <a:prstGeom prst="rect">
            <a:avLst/>
          </a:prstGeom>
          <a:noFill/>
        </p:spPr>
        <p:txBody>
          <a:bodyPr wrap="square" rtlCol="0">
            <a:spAutoFit/>
          </a:bodyPr>
          <a:lstStyle/>
          <a:p>
            <a:r>
              <a:rPr lang="de-DE" sz="3000" b="1" dirty="0">
                <a:solidFill>
                  <a:schemeClr val="tx2">
                    <a:lumMod val="50000"/>
                  </a:schemeClr>
                </a:solidFill>
              </a:rPr>
              <a:t>KULTUR LÄSST SICH NUR GEMEINSAM GESTALTEN!!! </a:t>
            </a:r>
          </a:p>
        </p:txBody>
      </p:sp>
      <p:pic>
        <p:nvPicPr>
          <p:cNvPr id="3" name="Grafik 2" descr="Ein Bild, das Person, drinnen, Frau enthält.&#10;&#10;Automatisch generierte Beschreibung">
            <a:extLst>
              <a:ext uri="{FF2B5EF4-FFF2-40B4-BE49-F238E27FC236}">
                <a16:creationId xmlns:a16="http://schemas.microsoft.com/office/drawing/2014/main" id="{3FC33488-6E3A-AB43-82B0-0D9F3AA1ED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0706" y="2024063"/>
            <a:ext cx="5665547" cy="3777032"/>
          </a:xfrm>
          <a:prstGeom prst="rect">
            <a:avLst/>
          </a:prstGeom>
        </p:spPr>
      </p:pic>
    </p:spTree>
    <p:extLst>
      <p:ext uri="{BB962C8B-B14F-4D97-AF65-F5344CB8AC3E}">
        <p14:creationId xmlns:p14="http://schemas.microsoft.com/office/powerpoint/2010/main" val="8588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0B8BBCA-53F5-4EF9-A6BA-CF836DBB150E}"/>
              </a:ext>
            </a:extLst>
          </p:cNvPr>
          <p:cNvSpPr>
            <a:spLocks noGrp="1"/>
          </p:cNvSpPr>
          <p:nvPr>
            <p:ph type="body" sz="quarter" idx="12"/>
          </p:nvPr>
        </p:nvSpPr>
        <p:spPr/>
        <p:txBody>
          <a:bodyPr/>
          <a:lstStyle/>
          <a:p>
            <a:endParaRPr lang="de-DE" dirty="0"/>
          </a:p>
        </p:txBody>
      </p:sp>
      <p:sp>
        <p:nvSpPr>
          <p:cNvPr id="4" name="Textplatzhalter 3">
            <a:extLst>
              <a:ext uri="{FF2B5EF4-FFF2-40B4-BE49-F238E27FC236}">
                <a16:creationId xmlns:a16="http://schemas.microsoft.com/office/drawing/2014/main" id="{3675741B-FC3F-4B54-9241-BCE732B2F0F7}"/>
              </a:ext>
            </a:extLst>
          </p:cNvPr>
          <p:cNvSpPr>
            <a:spLocks noGrp="1"/>
          </p:cNvSpPr>
          <p:nvPr>
            <p:ph type="body" sz="quarter" idx="10"/>
          </p:nvPr>
        </p:nvSpPr>
        <p:spPr/>
        <p:txBody>
          <a:bodyPr/>
          <a:lstStyle/>
          <a:p>
            <a:r>
              <a:rPr lang="de-DE" dirty="0"/>
              <a:t>Ergebnisse </a:t>
            </a:r>
          </a:p>
        </p:txBody>
      </p:sp>
    </p:spTree>
    <p:extLst>
      <p:ext uri="{BB962C8B-B14F-4D97-AF65-F5344CB8AC3E}">
        <p14:creationId xmlns:p14="http://schemas.microsoft.com/office/powerpoint/2010/main" val="8343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0B8BBCA-53F5-4EF9-A6BA-CF836DBB150E}"/>
              </a:ext>
            </a:extLst>
          </p:cNvPr>
          <p:cNvSpPr>
            <a:spLocks noGrp="1"/>
          </p:cNvSpPr>
          <p:nvPr>
            <p:ph type="body" sz="quarter" idx="12"/>
          </p:nvPr>
        </p:nvSpPr>
        <p:spPr/>
        <p:txBody>
          <a:bodyPr/>
          <a:lstStyle/>
          <a:p>
            <a:endParaRPr lang="de-DE" dirty="0"/>
          </a:p>
        </p:txBody>
      </p:sp>
      <p:sp>
        <p:nvSpPr>
          <p:cNvPr id="4" name="Textplatzhalter 3">
            <a:extLst>
              <a:ext uri="{FF2B5EF4-FFF2-40B4-BE49-F238E27FC236}">
                <a16:creationId xmlns:a16="http://schemas.microsoft.com/office/drawing/2014/main" id="{3675741B-FC3F-4B54-9241-BCE732B2F0F7}"/>
              </a:ext>
            </a:extLst>
          </p:cNvPr>
          <p:cNvSpPr>
            <a:spLocks noGrp="1"/>
          </p:cNvSpPr>
          <p:nvPr>
            <p:ph type="body" sz="quarter" idx="10"/>
          </p:nvPr>
        </p:nvSpPr>
        <p:spPr/>
        <p:txBody>
          <a:bodyPr/>
          <a:lstStyle/>
          <a:p>
            <a:r>
              <a:rPr lang="de-DE" dirty="0"/>
              <a:t>Ergebnisse </a:t>
            </a:r>
          </a:p>
        </p:txBody>
      </p:sp>
    </p:spTree>
    <p:extLst>
      <p:ext uri="{BB962C8B-B14F-4D97-AF65-F5344CB8AC3E}">
        <p14:creationId xmlns:p14="http://schemas.microsoft.com/office/powerpoint/2010/main" val="1821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0B8BBCA-53F5-4EF9-A6BA-CF836DBB150E}"/>
              </a:ext>
            </a:extLst>
          </p:cNvPr>
          <p:cNvSpPr>
            <a:spLocks noGrp="1"/>
          </p:cNvSpPr>
          <p:nvPr>
            <p:ph type="body" sz="quarter" idx="12"/>
          </p:nvPr>
        </p:nvSpPr>
        <p:spPr/>
        <p:txBody>
          <a:bodyPr/>
          <a:lstStyle/>
          <a:p>
            <a:pPr marL="0" indent="0">
              <a:buNone/>
            </a:pPr>
            <a:r>
              <a:rPr lang="de-DE" sz="2400" b="1" kern="1200" dirty="0">
                <a:solidFill>
                  <a:srgbClr val="379C00"/>
                </a:solidFill>
                <a:latin typeface="+mj-lt"/>
                <a:cs typeface="+mj-cs"/>
              </a:rPr>
              <a:t>Überblick Gesamtskalen</a:t>
            </a:r>
          </a:p>
        </p:txBody>
      </p:sp>
      <p:sp>
        <p:nvSpPr>
          <p:cNvPr id="4" name="Textplatzhalter 3">
            <a:extLst>
              <a:ext uri="{FF2B5EF4-FFF2-40B4-BE49-F238E27FC236}">
                <a16:creationId xmlns:a16="http://schemas.microsoft.com/office/drawing/2014/main" id="{3675741B-FC3F-4B54-9241-BCE732B2F0F7}"/>
              </a:ext>
            </a:extLst>
          </p:cNvPr>
          <p:cNvSpPr>
            <a:spLocks noGrp="1"/>
          </p:cNvSpPr>
          <p:nvPr>
            <p:ph type="body" sz="quarter" idx="10"/>
          </p:nvPr>
        </p:nvSpPr>
        <p:spPr/>
        <p:txBody>
          <a:bodyPr/>
          <a:lstStyle/>
          <a:p>
            <a:r>
              <a:rPr lang="de-DE" dirty="0"/>
              <a:t>Übersicht Ressourcen &amp; (hohe) Handlungsbedarfe</a:t>
            </a:r>
          </a:p>
        </p:txBody>
      </p:sp>
      <p:graphicFrame>
        <p:nvGraphicFramePr>
          <p:cNvPr id="3" name="Tabelle 4">
            <a:extLst>
              <a:ext uri="{FF2B5EF4-FFF2-40B4-BE49-F238E27FC236}">
                <a16:creationId xmlns:a16="http://schemas.microsoft.com/office/drawing/2014/main" id="{86692016-16C8-4AF4-98DC-AFFB2E7BD56A}"/>
              </a:ext>
            </a:extLst>
          </p:cNvPr>
          <p:cNvGraphicFramePr>
            <a:graphicFrameLocks noGrp="1"/>
          </p:cNvGraphicFramePr>
          <p:nvPr>
            <p:extLst>
              <p:ext uri="{D42A27DB-BD31-4B8C-83A1-F6EECF244321}">
                <p14:modId xmlns:p14="http://schemas.microsoft.com/office/powerpoint/2010/main" val="2467613673"/>
              </p:ext>
            </p:extLst>
          </p:nvPr>
        </p:nvGraphicFramePr>
        <p:xfrm>
          <a:off x="585788" y="1738477"/>
          <a:ext cx="4043362" cy="3989856"/>
        </p:xfrm>
        <a:graphic>
          <a:graphicData uri="http://schemas.openxmlformats.org/drawingml/2006/table">
            <a:tbl>
              <a:tblPr firstRow="1" bandRow="1">
                <a:tableStyleId>{5C22544A-7EE6-4342-B048-85BDC9FD1C3A}</a:tableStyleId>
              </a:tblPr>
              <a:tblGrid>
                <a:gridCol w="4043362">
                  <a:extLst>
                    <a:ext uri="{9D8B030D-6E8A-4147-A177-3AD203B41FA5}">
                      <a16:colId xmlns:a16="http://schemas.microsoft.com/office/drawing/2014/main" val="145269177"/>
                    </a:ext>
                  </a:extLst>
                </a:gridCol>
              </a:tblGrid>
              <a:tr h="486108">
                <a:tc>
                  <a:txBody>
                    <a:bodyPr/>
                    <a:lstStyle/>
                    <a:p>
                      <a:pPr algn="ctr"/>
                      <a:r>
                        <a:rPr lang="de-DE" sz="2400" dirty="0"/>
                        <a:t>Ressourcen</a:t>
                      </a:r>
                    </a:p>
                  </a:txBody>
                  <a:tcPr/>
                </a:tc>
                <a:extLst>
                  <a:ext uri="{0D108BD9-81ED-4DB2-BD59-A6C34878D82A}">
                    <a16:rowId xmlns:a16="http://schemas.microsoft.com/office/drawing/2014/main" val="2243865881"/>
                  </a:ext>
                </a:extLst>
              </a:tr>
              <a:tr h="583958">
                <a:tc>
                  <a:txBody>
                    <a:bodyPr/>
                    <a:lstStyle/>
                    <a:p>
                      <a:endParaRPr lang="de-DE" dirty="0"/>
                    </a:p>
                  </a:txBody>
                  <a:tcPr/>
                </a:tc>
                <a:extLst>
                  <a:ext uri="{0D108BD9-81ED-4DB2-BD59-A6C34878D82A}">
                    <a16:rowId xmlns:a16="http://schemas.microsoft.com/office/drawing/2014/main" val="3047687135"/>
                  </a:ext>
                </a:extLst>
              </a:tr>
              <a:tr h="583958">
                <a:tc>
                  <a:txBody>
                    <a:bodyPr/>
                    <a:lstStyle/>
                    <a:p>
                      <a:endParaRPr lang="de-DE"/>
                    </a:p>
                  </a:txBody>
                  <a:tcPr/>
                </a:tc>
                <a:extLst>
                  <a:ext uri="{0D108BD9-81ED-4DB2-BD59-A6C34878D82A}">
                    <a16:rowId xmlns:a16="http://schemas.microsoft.com/office/drawing/2014/main" val="1531402207"/>
                  </a:ext>
                </a:extLst>
              </a:tr>
              <a:tr h="583958">
                <a:tc>
                  <a:txBody>
                    <a:bodyPr/>
                    <a:lstStyle/>
                    <a:p>
                      <a:endParaRPr lang="de-DE"/>
                    </a:p>
                  </a:txBody>
                  <a:tcPr/>
                </a:tc>
                <a:extLst>
                  <a:ext uri="{0D108BD9-81ED-4DB2-BD59-A6C34878D82A}">
                    <a16:rowId xmlns:a16="http://schemas.microsoft.com/office/drawing/2014/main" val="4273309181"/>
                  </a:ext>
                </a:extLst>
              </a:tr>
              <a:tr h="583958">
                <a:tc>
                  <a:txBody>
                    <a:bodyPr/>
                    <a:lstStyle/>
                    <a:p>
                      <a:endParaRPr lang="de-DE"/>
                    </a:p>
                  </a:txBody>
                  <a:tcPr/>
                </a:tc>
                <a:extLst>
                  <a:ext uri="{0D108BD9-81ED-4DB2-BD59-A6C34878D82A}">
                    <a16:rowId xmlns:a16="http://schemas.microsoft.com/office/drawing/2014/main" val="449941996"/>
                  </a:ext>
                </a:extLst>
              </a:tr>
              <a:tr h="583958">
                <a:tc>
                  <a:txBody>
                    <a:bodyPr/>
                    <a:lstStyle/>
                    <a:p>
                      <a:endParaRPr lang="de-DE"/>
                    </a:p>
                  </a:txBody>
                  <a:tcPr/>
                </a:tc>
                <a:extLst>
                  <a:ext uri="{0D108BD9-81ED-4DB2-BD59-A6C34878D82A}">
                    <a16:rowId xmlns:a16="http://schemas.microsoft.com/office/drawing/2014/main" val="86631345"/>
                  </a:ext>
                </a:extLst>
              </a:tr>
              <a:tr h="583958">
                <a:tc>
                  <a:txBody>
                    <a:bodyPr/>
                    <a:lstStyle/>
                    <a:p>
                      <a:endParaRPr lang="de-DE" dirty="0"/>
                    </a:p>
                  </a:txBody>
                  <a:tcPr/>
                </a:tc>
                <a:extLst>
                  <a:ext uri="{0D108BD9-81ED-4DB2-BD59-A6C34878D82A}">
                    <a16:rowId xmlns:a16="http://schemas.microsoft.com/office/drawing/2014/main" val="2477137214"/>
                  </a:ext>
                </a:extLst>
              </a:tr>
            </a:tbl>
          </a:graphicData>
        </a:graphic>
      </p:graphicFrame>
      <p:graphicFrame>
        <p:nvGraphicFramePr>
          <p:cNvPr id="6" name="Tabelle 6">
            <a:extLst>
              <a:ext uri="{FF2B5EF4-FFF2-40B4-BE49-F238E27FC236}">
                <a16:creationId xmlns:a16="http://schemas.microsoft.com/office/drawing/2014/main" id="{0ED59349-1237-43EA-996A-A0CF4DFCA0DD}"/>
              </a:ext>
            </a:extLst>
          </p:cNvPr>
          <p:cNvGraphicFramePr>
            <a:graphicFrameLocks noGrp="1"/>
          </p:cNvGraphicFramePr>
          <p:nvPr>
            <p:extLst>
              <p:ext uri="{D42A27DB-BD31-4B8C-83A1-F6EECF244321}">
                <p14:modId xmlns:p14="http://schemas.microsoft.com/office/powerpoint/2010/main" val="3887527936"/>
              </p:ext>
            </p:extLst>
          </p:nvPr>
        </p:nvGraphicFramePr>
        <p:xfrm>
          <a:off x="6489700" y="1738476"/>
          <a:ext cx="4043362" cy="4041043"/>
        </p:xfrm>
        <a:graphic>
          <a:graphicData uri="http://schemas.openxmlformats.org/drawingml/2006/table">
            <a:tbl>
              <a:tblPr firstRow="1" bandRow="1">
                <a:tableStyleId>{5C22544A-7EE6-4342-B048-85BDC9FD1C3A}</a:tableStyleId>
              </a:tblPr>
              <a:tblGrid>
                <a:gridCol w="4043362">
                  <a:extLst>
                    <a:ext uri="{9D8B030D-6E8A-4147-A177-3AD203B41FA5}">
                      <a16:colId xmlns:a16="http://schemas.microsoft.com/office/drawing/2014/main" val="2319145446"/>
                    </a:ext>
                  </a:extLst>
                </a:gridCol>
              </a:tblGrid>
              <a:tr h="540700">
                <a:tc>
                  <a:txBody>
                    <a:bodyPr/>
                    <a:lstStyle/>
                    <a:p>
                      <a:pPr algn="ctr"/>
                      <a:r>
                        <a:rPr lang="de-DE" sz="2400" b="1" kern="1200" dirty="0">
                          <a:solidFill>
                            <a:schemeClr val="lt1"/>
                          </a:solidFill>
                          <a:latin typeface="+mn-lt"/>
                          <a:ea typeface="+mn-ea"/>
                          <a:cs typeface="+mn-cs"/>
                        </a:rPr>
                        <a:t>Hoher Handlungsbedarf </a:t>
                      </a:r>
                    </a:p>
                  </a:txBody>
                  <a:tcPr>
                    <a:solidFill>
                      <a:srgbClr val="FF0000"/>
                    </a:solidFill>
                  </a:tcPr>
                </a:tc>
                <a:extLst>
                  <a:ext uri="{0D108BD9-81ED-4DB2-BD59-A6C34878D82A}">
                    <a16:rowId xmlns:a16="http://schemas.microsoft.com/office/drawing/2014/main" val="2550999954"/>
                  </a:ext>
                </a:extLst>
              </a:tr>
              <a:tr h="500049">
                <a:tc>
                  <a:txBody>
                    <a:bodyPr/>
                    <a:lstStyle/>
                    <a:p>
                      <a:endParaRPr lang="de-DE"/>
                    </a:p>
                  </a:txBody>
                  <a:tcPr/>
                </a:tc>
                <a:extLst>
                  <a:ext uri="{0D108BD9-81ED-4DB2-BD59-A6C34878D82A}">
                    <a16:rowId xmlns:a16="http://schemas.microsoft.com/office/drawing/2014/main" val="1205650625"/>
                  </a:ext>
                </a:extLst>
              </a:tr>
              <a:tr h="500049">
                <a:tc>
                  <a:txBody>
                    <a:bodyPr/>
                    <a:lstStyle/>
                    <a:p>
                      <a:endParaRPr lang="de-DE"/>
                    </a:p>
                  </a:txBody>
                  <a:tcPr/>
                </a:tc>
                <a:extLst>
                  <a:ext uri="{0D108BD9-81ED-4DB2-BD59-A6C34878D82A}">
                    <a16:rowId xmlns:a16="http://schemas.microsoft.com/office/drawing/2014/main" val="720990420"/>
                  </a:ext>
                </a:extLst>
              </a:tr>
              <a:tr h="500049">
                <a:tc>
                  <a:txBody>
                    <a:bodyPr/>
                    <a:lstStyle/>
                    <a:p>
                      <a:endParaRPr lang="de-DE" dirty="0"/>
                    </a:p>
                  </a:txBody>
                  <a:tcPr/>
                </a:tc>
                <a:extLst>
                  <a:ext uri="{0D108BD9-81ED-4DB2-BD59-A6C34878D82A}">
                    <a16:rowId xmlns:a16="http://schemas.microsoft.com/office/drawing/2014/main" val="2860539854"/>
                  </a:ext>
                </a:extLst>
              </a:tr>
              <a:tr h="500049">
                <a:tc>
                  <a:txBody>
                    <a:bodyPr/>
                    <a:lstStyle/>
                    <a:p>
                      <a:endParaRPr lang="de-DE"/>
                    </a:p>
                  </a:txBody>
                  <a:tcPr/>
                </a:tc>
                <a:extLst>
                  <a:ext uri="{0D108BD9-81ED-4DB2-BD59-A6C34878D82A}">
                    <a16:rowId xmlns:a16="http://schemas.microsoft.com/office/drawing/2014/main" val="788880110"/>
                  </a:ext>
                </a:extLst>
              </a:tr>
              <a:tr h="500049">
                <a:tc>
                  <a:txBody>
                    <a:bodyPr/>
                    <a:lstStyle/>
                    <a:p>
                      <a:endParaRPr lang="de-DE"/>
                    </a:p>
                  </a:txBody>
                  <a:tcPr/>
                </a:tc>
                <a:extLst>
                  <a:ext uri="{0D108BD9-81ED-4DB2-BD59-A6C34878D82A}">
                    <a16:rowId xmlns:a16="http://schemas.microsoft.com/office/drawing/2014/main" val="461791198"/>
                  </a:ext>
                </a:extLst>
              </a:tr>
              <a:tr h="500049">
                <a:tc>
                  <a:txBody>
                    <a:bodyPr/>
                    <a:lstStyle/>
                    <a:p>
                      <a:endParaRPr lang="de-DE"/>
                    </a:p>
                  </a:txBody>
                  <a:tcPr/>
                </a:tc>
                <a:extLst>
                  <a:ext uri="{0D108BD9-81ED-4DB2-BD59-A6C34878D82A}">
                    <a16:rowId xmlns:a16="http://schemas.microsoft.com/office/drawing/2014/main" val="4018782322"/>
                  </a:ext>
                </a:extLst>
              </a:tr>
              <a:tr h="500049">
                <a:tc>
                  <a:txBody>
                    <a:bodyPr/>
                    <a:lstStyle/>
                    <a:p>
                      <a:endParaRPr lang="de-DE" dirty="0"/>
                    </a:p>
                  </a:txBody>
                  <a:tcPr/>
                </a:tc>
                <a:extLst>
                  <a:ext uri="{0D108BD9-81ED-4DB2-BD59-A6C34878D82A}">
                    <a16:rowId xmlns:a16="http://schemas.microsoft.com/office/drawing/2014/main" val="3563346868"/>
                  </a:ext>
                </a:extLst>
              </a:tr>
            </a:tbl>
          </a:graphicData>
        </a:graphic>
      </p:graphicFrame>
    </p:spTree>
    <p:extLst>
      <p:ext uri="{BB962C8B-B14F-4D97-AF65-F5344CB8AC3E}">
        <p14:creationId xmlns:p14="http://schemas.microsoft.com/office/powerpoint/2010/main" val="24918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ige Legende 7"/>
          <p:cNvSpPr/>
          <p:nvPr/>
        </p:nvSpPr>
        <p:spPr bwMode="auto">
          <a:xfrm>
            <a:off x="1646920" y="876474"/>
            <a:ext cx="2720364" cy="1307167"/>
          </a:xfrm>
          <a:prstGeom prst="wedgeRect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de-DE" sz="1800" dirty="0">
                <a:solidFill>
                  <a:srgbClr val="000000"/>
                </a:solidFill>
              </a:rPr>
              <a:t>Bitte Foto überprüfen und ggf. ersetzen, wenn das Motiv nicht passend erscheint</a:t>
            </a:r>
          </a:p>
        </p:txBody>
      </p:sp>
      <p:pic>
        <p:nvPicPr>
          <p:cNvPr id="9" name="Bildplatzhalter 8" descr="Ein Bild, das Baum, Person, draußen, Pflanze enthält.&#10;&#10;Automatisch generierte Beschreibung">
            <a:extLst>
              <a:ext uri="{FF2B5EF4-FFF2-40B4-BE49-F238E27FC236}">
                <a16:creationId xmlns:a16="http://schemas.microsoft.com/office/drawing/2014/main" id="{50543820-6C78-4B18-BEE8-A5882E5AC21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grpSp>
        <p:nvGrpSpPr>
          <p:cNvPr id="2" name="Gruppieren 1"/>
          <p:cNvGrpSpPr/>
          <p:nvPr/>
        </p:nvGrpSpPr>
        <p:grpSpPr>
          <a:xfrm>
            <a:off x="7387200" y="2192481"/>
            <a:ext cx="4140000" cy="2701638"/>
            <a:chOff x="7387200" y="2192481"/>
            <a:chExt cx="4140000" cy="2701638"/>
          </a:xfrm>
        </p:grpSpPr>
        <p:sp>
          <p:nvSpPr>
            <p:cNvPr id="5" name="Rechteck 4"/>
            <p:cNvSpPr/>
            <p:nvPr userDrawn="1"/>
          </p:nvSpPr>
          <p:spPr bwMode="auto">
            <a:xfrm>
              <a:off x="7387200" y="2192481"/>
              <a:ext cx="4140000" cy="2701638"/>
            </a:xfrm>
            <a:prstGeom prst="rect">
              <a:avLst/>
            </a:prstGeom>
            <a:solidFill>
              <a:schemeClr val="accent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6" name="Rechteck 5"/>
            <p:cNvSpPr/>
            <p:nvPr userDrawn="1"/>
          </p:nvSpPr>
          <p:spPr bwMode="auto">
            <a:xfrm>
              <a:off x="7509600" y="2324700"/>
              <a:ext cx="3895200" cy="2437200"/>
            </a:xfrm>
            <a:prstGeom prst="rect">
              <a:avLst/>
            </a:pr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7" name="Textplatzhalter 12"/>
            <p:cNvSpPr txBox="1">
              <a:spLocks/>
            </p:cNvSpPr>
            <p:nvPr/>
          </p:nvSpPr>
          <p:spPr>
            <a:xfrm>
              <a:off x="7783770" y="2493819"/>
              <a:ext cx="3621029" cy="1381990"/>
            </a:xfrm>
            <a:prstGeom prst="rect">
              <a:avLst/>
            </a:prstGeom>
          </p:spPr>
          <p:txBody>
            <a:bodyPr anchor="b"/>
            <a:lstStyle>
              <a:lvl1pPr marL="0" indent="0" algn="l" rtl="0" eaLnBrk="0" fontAlgn="base" hangingPunct="0">
                <a:spcBef>
                  <a:spcPct val="30000"/>
                </a:spcBef>
                <a:spcAft>
                  <a:spcPct val="0"/>
                </a:spcAft>
                <a:buClrTx/>
                <a:buSzPct val="110000"/>
                <a:buFont typeface="Wingdings" panose="05000000000000000000" pitchFamily="2" charset="2"/>
                <a:buNone/>
                <a:defRPr kumimoji="1" sz="2100" b="1" baseline="0">
                  <a:solidFill>
                    <a:schemeClr val="bg1"/>
                  </a:solidFill>
                  <a:latin typeface="+mn-lt"/>
                  <a:ea typeface="Geneva" pitchFamily="-1" charset="-128"/>
                  <a:cs typeface="+mn-cs"/>
                </a:defRPr>
              </a:lvl1pPr>
              <a:lvl2pPr marL="0" indent="0" algn="l" rtl="0" eaLnBrk="0" fontAlgn="base" hangingPunct="0">
                <a:lnSpc>
                  <a:spcPct val="200000"/>
                </a:lnSpc>
                <a:spcBef>
                  <a:spcPct val="30000"/>
                </a:spcBef>
                <a:spcAft>
                  <a:spcPct val="0"/>
                </a:spcAft>
                <a:buClr>
                  <a:schemeClr val="bg2"/>
                </a:buClr>
                <a:buSzPct val="110000"/>
                <a:buFontTx/>
                <a:buNone/>
                <a:defRPr kumimoji="1" sz="1600" b="1">
                  <a:solidFill>
                    <a:schemeClr val="tx1"/>
                  </a:solidFill>
                  <a:latin typeface="+mn-lt"/>
                  <a:ea typeface="Geneva" pitchFamily="-1" charset="-128"/>
                </a:defRPr>
              </a:lvl2pPr>
              <a:lvl3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3pPr>
              <a:lvl4pPr marL="0" indent="0" algn="l" rtl="0" eaLnBrk="0" fontAlgn="base" hangingPunct="0">
                <a:lnSpc>
                  <a:spcPct val="250000"/>
                </a:lnSpc>
                <a:spcBef>
                  <a:spcPct val="20000"/>
                </a:spcBef>
                <a:spcAft>
                  <a:spcPct val="0"/>
                </a:spcAft>
                <a:buClr>
                  <a:schemeClr val="bg2"/>
                </a:buClr>
                <a:buSzPct val="110000"/>
                <a:buFontTx/>
                <a:buNone/>
                <a:defRPr kumimoji="1" sz="1600" b="1">
                  <a:solidFill>
                    <a:schemeClr val="tx1"/>
                  </a:solidFill>
                  <a:latin typeface="+mn-lt"/>
                  <a:ea typeface="Geneva" pitchFamily="-1" charset="-128"/>
                </a:defRPr>
              </a:lvl4pPr>
              <a:lvl5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a:lstStyle>
            <a:p>
              <a:r>
                <a:rPr lang="de-DE" sz="2400" kern="0" dirty="0">
                  <a:solidFill>
                    <a:srgbClr val="FFFFFF"/>
                  </a:solidFill>
                </a:rPr>
                <a:t>Ausblick auf nächste Schritte</a:t>
              </a:r>
              <a:endParaRPr lang="de-DE" sz="1400" kern="0" dirty="0">
                <a:solidFill>
                  <a:srgbClr val="FFFFFF"/>
                </a:solidFill>
              </a:endParaRPr>
            </a:p>
          </p:txBody>
        </p:sp>
      </p:grpSp>
    </p:spTree>
    <p:extLst>
      <p:ext uri="{BB962C8B-B14F-4D97-AF65-F5344CB8AC3E}">
        <p14:creationId xmlns:p14="http://schemas.microsoft.com/office/powerpoint/2010/main" val="262289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F2881-BF99-4E25-B54F-630FB19BC8F5}"/>
              </a:ext>
            </a:extLst>
          </p:cNvPr>
          <p:cNvSpPr>
            <a:spLocks noGrp="1"/>
          </p:cNvSpPr>
          <p:nvPr>
            <p:ph type="title"/>
          </p:nvPr>
        </p:nvSpPr>
        <p:spPr>
          <a:xfrm>
            <a:off x="601784" y="1054106"/>
            <a:ext cx="11159999" cy="327910"/>
          </a:xfrm>
        </p:spPr>
        <p:txBody>
          <a:bodyPr/>
          <a:lstStyle/>
          <a:p>
            <a:r>
              <a:rPr lang="de-DE" dirty="0"/>
              <a:t>Wie geht es weiter?</a:t>
            </a:r>
          </a:p>
        </p:txBody>
      </p:sp>
      <p:sp>
        <p:nvSpPr>
          <p:cNvPr id="3" name="Foliennummernplatzhalter 2">
            <a:extLst>
              <a:ext uri="{FF2B5EF4-FFF2-40B4-BE49-F238E27FC236}">
                <a16:creationId xmlns:a16="http://schemas.microsoft.com/office/drawing/2014/main" id="{8926EBD6-EA6F-4C41-AEC2-8040240E900C}"/>
              </a:ext>
            </a:extLst>
          </p:cNvPr>
          <p:cNvSpPr>
            <a:spLocks noGrp="1"/>
          </p:cNvSpPr>
          <p:nvPr>
            <p:ph type="sldNum" sz="quarter" idx="11"/>
          </p:nvPr>
        </p:nvSpPr>
        <p:spPr/>
        <p:txBody>
          <a:bodyPr/>
          <a:lstStyle/>
          <a:p>
            <a:fld id="{23C41A41-86EA-4472-8C7F-110E1A7EC285}" type="slidenum">
              <a:rPr lang="de-DE" smtClean="0"/>
              <a:pPr/>
              <a:t>15</a:t>
            </a:fld>
            <a:endParaRPr lang="de-DE"/>
          </a:p>
        </p:txBody>
      </p:sp>
      <p:sp>
        <p:nvSpPr>
          <p:cNvPr id="5" name="Textplatzhalter 4">
            <a:extLst>
              <a:ext uri="{FF2B5EF4-FFF2-40B4-BE49-F238E27FC236}">
                <a16:creationId xmlns:a16="http://schemas.microsoft.com/office/drawing/2014/main" id="{81643528-0816-4989-B143-CD8B0AB5DAF1}"/>
              </a:ext>
            </a:extLst>
          </p:cNvPr>
          <p:cNvSpPr>
            <a:spLocks noGrp="1"/>
          </p:cNvSpPr>
          <p:nvPr>
            <p:ph type="body" sz="quarter" idx="10"/>
          </p:nvPr>
        </p:nvSpPr>
        <p:spPr/>
        <p:txBody>
          <a:bodyPr/>
          <a:lstStyle/>
          <a:p>
            <a:r>
              <a:rPr lang="de-DE" dirty="0"/>
              <a:t>Ausblick auf nächste Schritte</a:t>
            </a:r>
          </a:p>
        </p:txBody>
      </p:sp>
      <p:graphicFrame>
        <p:nvGraphicFramePr>
          <p:cNvPr id="6" name="Diagramm 5">
            <a:extLst>
              <a:ext uri="{FF2B5EF4-FFF2-40B4-BE49-F238E27FC236}">
                <a16:creationId xmlns:a16="http://schemas.microsoft.com/office/drawing/2014/main" id="{F09F41E9-A874-402F-BB58-33B19BBF5C2C}"/>
              </a:ext>
            </a:extLst>
          </p:cNvPr>
          <p:cNvGraphicFramePr/>
          <p:nvPr>
            <p:extLst>
              <p:ext uri="{D42A27DB-BD31-4B8C-83A1-F6EECF244321}">
                <p14:modId xmlns:p14="http://schemas.microsoft.com/office/powerpoint/2010/main" val="3292680811"/>
              </p:ext>
            </p:extLst>
          </p:nvPr>
        </p:nvGraphicFramePr>
        <p:xfrm>
          <a:off x="601199" y="742950"/>
          <a:ext cx="11160583" cy="539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722696"/>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8">
            <a:extLst>
              <a:ext uri="{FF2B5EF4-FFF2-40B4-BE49-F238E27FC236}">
                <a16:creationId xmlns:a16="http://schemas.microsoft.com/office/drawing/2014/main" id="{DB0864FF-C978-4960-8695-6C13D6946A8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8125200" cy="6858000"/>
          </a:xfrm>
          <a:prstGeom prst="rect">
            <a:avLst/>
          </a:prstGeom>
        </p:spPr>
      </p:pic>
      <p:sp>
        <p:nvSpPr>
          <p:cNvPr id="2" name="Textplatzhalter 1">
            <a:extLst>
              <a:ext uri="{FF2B5EF4-FFF2-40B4-BE49-F238E27FC236}">
                <a16:creationId xmlns:a16="http://schemas.microsoft.com/office/drawing/2014/main" id="{DB209583-A6E6-48B6-83F0-7AAF792E9884}"/>
              </a:ext>
            </a:extLst>
          </p:cNvPr>
          <p:cNvSpPr>
            <a:spLocks noGrp="1"/>
          </p:cNvSpPr>
          <p:nvPr>
            <p:ph type="body" sz="quarter" idx="12"/>
          </p:nvPr>
        </p:nvSpPr>
        <p:spPr/>
        <p:txBody>
          <a:bodyPr/>
          <a:lstStyle/>
          <a:p>
            <a:r>
              <a:rPr lang="de-DE" dirty="0"/>
              <a:t>Vielen Dank für Ihre Aufmerksamkeit</a:t>
            </a:r>
          </a:p>
        </p:txBody>
      </p:sp>
      <p:sp>
        <p:nvSpPr>
          <p:cNvPr id="3" name="Textplatzhalter 2">
            <a:extLst>
              <a:ext uri="{FF2B5EF4-FFF2-40B4-BE49-F238E27FC236}">
                <a16:creationId xmlns:a16="http://schemas.microsoft.com/office/drawing/2014/main" id="{51529F58-E3D8-4F7C-992F-E40830A9A825}"/>
              </a:ext>
            </a:extLst>
          </p:cNvPr>
          <p:cNvSpPr>
            <a:spLocks noGrp="1"/>
          </p:cNvSpPr>
          <p:nvPr>
            <p:ph type="body" sz="quarter" idx="13"/>
          </p:nvPr>
        </p:nvSpPr>
        <p:spPr/>
        <p:txBody>
          <a:bodyPr/>
          <a:lstStyle/>
          <a:p>
            <a:r>
              <a:rPr lang="de-DE" b="1" dirty="0"/>
              <a:t>Ansprechpartnerin B.A.D GmbH</a:t>
            </a:r>
          </a:p>
          <a:p>
            <a:r>
              <a:rPr lang="de-DE" dirty="0"/>
              <a:t>Caroline Rögels</a:t>
            </a:r>
          </a:p>
          <a:p>
            <a:r>
              <a:rPr lang="de-DE" dirty="0"/>
              <a:t>E-Mail: caroline.roegels@bad-gmbh.de</a:t>
            </a:r>
          </a:p>
          <a:p>
            <a:r>
              <a:rPr lang="de-DE" dirty="0"/>
              <a:t>Telefon: 0211-86321271 </a:t>
            </a:r>
          </a:p>
          <a:p>
            <a:endParaRPr lang="de-DE" dirty="0"/>
          </a:p>
        </p:txBody>
      </p:sp>
      <p:sp>
        <p:nvSpPr>
          <p:cNvPr id="4" name="Textplatzhalter 3">
            <a:extLst>
              <a:ext uri="{FF2B5EF4-FFF2-40B4-BE49-F238E27FC236}">
                <a16:creationId xmlns:a16="http://schemas.microsoft.com/office/drawing/2014/main" id="{994EBC2B-3979-4725-9DF3-D61FE0DAE96B}"/>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4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031" y="1054106"/>
            <a:ext cx="6165665" cy="327910"/>
          </a:xfrm>
        </p:spPr>
        <p:txBody>
          <a:bodyPr/>
          <a:lstStyle/>
          <a:p>
            <a:r>
              <a:rPr lang="de-DE" dirty="0"/>
              <a:t>Agenda</a:t>
            </a:r>
          </a:p>
        </p:txBody>
      </p:sp>
      <p:sp>
        <p:nvSpPr>
          <p:cNvPr id="3" name="Foliennummernplatzhalter 2"/>
          <p:cNvSpPr>
            <a:spLocks noGrp="1"/>
          </p:cNvSpPr>
          <p:nvPr>
            <p:ph type="sldNum" sz="quarter" idx="11"/>
          </p:nvPr>
        </p:nvSpPr>
        <p:spPr/>
        <p:txBody>
          <a:bodyPr/>
          <a:lstStyle/>
          <a:p>
            <a:fld id="{23C41A41-86EA-4472-8C7F-110E1A7EC285}" type="slidenum">
              <a:rPr lang="de-DE" smtClean="0"/>
              <a:pPr/>
              <a:t>2</a:t>
            </a:fld>
            <a:endParaRPr lang="de-DE"/>
          </a:p>
        </p:txBody>
      </p:sp>
      <p:sp>
        <p:nvSpPr>
          <p:cNvPr id="5" name="Textplatzhalter 4"/>
          <p:cNvSpPr>
            <a:spLocks noGrp="1"/>
          </p:cNvSpPr>
          <p:nvPr>
            <p:ph type="body" sz="quarter" idx="10"/>
          </p:nvPr>
        </p:nvSpPr>
        <p:spPr/>
        <p:txBody>
          <a:bodyPr/>
          <a:lstStyle/>
          <a:p>
            <a:r>
              <a:rPr lang="de-DE" dirty="0"/>
              <a:t>Organisatorisches</a:t>
            </a:r>
          </a:p>
        </p:txBody>
      </p:sp>
      <p:sp>
        <p:nvSpPr>
          <p:cNvPr id="4" name="Textplatzhalter 3"/>
          <p:cNvSpPr>
            <a:spLocks noGrp="1"/>
          </p:cNvSpPr>
          <p:nvPr>
            <p:ph type="body" sz="quarter" idx="13"/>
          </p:nvPr>
        </p:nvSpPr>
        <p:spPr/>
        <p:txBody>
          <a:bodyPr/>
          <a:lstStyle/>
          <a:p>
            <a:r>
              <a:rPr lang="de-DE" dirty="0"/>
              <a:t>Grundlegendes</a:t>
            </a:r>
          </a:p>
          <a:p>
            <a:r>
              <a:rPr lang="de-DE" dirty="0"/>
              <a:t>Auswertungsbeispiel</a:t>
            </a:r>
          </a:p>
          <a:p>
            <a:r>
              <a:rPr lang="de-DE" dirty="0"/>
              <a:t>Unser Schulergebnis</a:t>
            </a:r>
          </a:p>
          <a:p>
            <a:r>
              <a:rPr lang="de-DE" dirty="0"/>
              <a:t>Ausblick auf nächste Schritte</a:t>
            </a:r>
          </a:p>
          <a:p>
            <a:pPr marL="0" indent="0">
              <a:buNone/>
            </a:pPr>
            <a:endParaRPr lang="de-DE" dirty="0"/>
          </a:p>
        </p:txBody>
      </p:sp>
      <p:pic>
        <p:nvPicPr>
          <p:cNvPr id="8" name="Bildplatzhalter 7" descr="Ein Bild, das Person, Frau enthält.&#10;&#10;Automatisch generierte Beschreibung">
            <a:extLst>
              <a:ext uri="{FF2B5EF4-FFF2-40B4-BE49-F238E27FC236}">
                <a16:creationId xmlns:a16="http://schemas.microsoft.com/office/drawing/2014/main" id="{0535B9C3-F3A3-9E4A-B036-23325ED128F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3268811"/>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ige Legende 7"/>
          <p:cNvSpPr/>
          <p:nvPr/>
        </p:nvSpPr>
        <p:spPr bwMode="auto">
          <a:xfrm>
            <a:off x="1646920" y="876474"/>
            <a:ext cx="2720364" cy="1307167"/>
          </a:xfrm>
          <a:prstGeom prst="wedgeRect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de-DE" sz="1800" dirty="0">
                <a:solidFill>
                  <a:srgbClr val="000000"/>
                </a:solidFill>
              </a:rPr>
              <a:t>Bitte Foto überprüfen und ggf. ersetzen, wenn das Motiv nicht passend erscheint</a:t>
            </a:r>
          </a:p>
        </p:txBody>
      </p:sp>
      <p:sp>
        <p:nvSpPr>
          <p:cNvPr id="3" name="Bildplatzhalter 2"/>
          <p:cNvSpPr>
            <a:spLocks noGrp="1"/>
          </p:cNvSpPr>
          <p:nvPr>
            <p:ph type="pic" sz="quarter" idx="11"/>
          </p:nvPr>
        </p:nvSpPr>
        <p:spPr/>
      </p:sp>
      <p:pic>
        <p:nvPicPr>
          <p:cNvPr id="9" name="Picture 2" descr="https://www.teampoint.info/fileadmin/_processed_/csm_004600_70c5d73fbb.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8197850" cy="71231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7387200" y="2192481"/>
            <a:ext cx="4140000" cy="2701638"/>
            <a:chOff x="7387200" y="2192481"/>
            <a:chExt cx="4140000" cy="2701638"/>
          </a:xfrm>
        </p:grpSpPr>
        <p:sp>
          <p:nvSpPr>
            <p:cNvPr id="5" name="Rechteck 4"/>
            <p:cNvSpPr/>
            <p:nvPr userDrawn="1"/>
          </p:nvSpPr>
          <p:spPr bwMode="auto">
            <a:xfrm>
              <a:off x="7387200" y="2192481"/>
              <a:ext cx="4140000" cy="2701638"/>
            </a:xfrm>
            <a:prstGeom prst="rect">
              <a:avLst/>
            </a:prstGeom>
            <a:solidFill>
              <a:schemeClr val="accent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6" name="Rechteck 5"/>
            <p:cNvSpPr/>
            <p:nvPr userDrawn="1"/>
          </p:nvSpPr>
          <p:spPr bwMode="auto">
            <a:xfrm>
              <a:off x="7509600" y="2324700"/>
              <a:ext cx="3895200" cy="2437200"/>
            </a:xfrm>
            <a:prstGeom prst="rect">
              <a:avLst/>
            </a:pr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7" name="Textplatzhalter 12"/>
            <p:cNvSpPr txBox="1">
              <a:spLocks/>
            </p:cNvSpPr>
            <p:nvPr/>
          </p:nvSpPr>
          <p:spPr>
            <a:xfrm>
              <a:off x="7783770" y="2493819"/>
              <a:ext cx="3621029" cy="1381990"/>
            </a:xfrm>
            <a:prstGeom prst="rect">
              <a:avLst/>
            </a:prstGeom>
          </p:spPr>
          <p:txBody>
            <a:bodyPr anchor="b"/>
            <a:lstStyle>
              <a:lvl1pPr marL="0" indent="0" algn="l" rtl="0" eaLnBrk="0" fontAlgn="base" hangingPunct="0">
                <a:spcBef>
                  <a:spcPct val="30000"/>
                </a:spcBef>
                <a:spcAft>
                  <a:spcPct val="0"/>
                </a:spcAft>
                <a:buClrTx/>
                <a:buSzPct val="110000"/>
                <a:buFont typeface="Wingdings" panose="05000000000000000000" pitchFamily="2" charset="2"/>
                <a:buNone/>
                <a:defRPr kumimoji="1" sz="2100" b="1" baseline="0">
                  <a:solidFill>
                    <a:schemeClr val="bg1"/>
                  </a:solidFill>
                  <a:latin typeface="+mn-lt"/>
                  <a:ea typeface="Geneva" pitchFamily="-1" charset="-128"/>
                  <a:cs typeface="+mn-cs"/>
                </a:defRPr>
              </a:lvl1pPr>
              <a:lvl2pPr marL="0" indent="0" algn="l" rtl="0" eaLnBrk="0" fontAlgn="base" hangingPunct="0">
                <a:lnSpc>
                  <a:spcPct val="200000"/>
                </a:lnSpc>
                <a:spcBef>
                  <a:spcPct val="30000"/>
                </a:spcBef>
                <a:spcAft>
                  <a:spcPct val="0"/>
                </a:spcAft>
                <a:buClr>
                  <a:schemeClr val="bg2"/>
                </a:buClr>
                <a:buSzPct val="110000"/>
                <a:buFontTx/>
                <a:buNone/>
                <a:defRPr kumimoji="1" sz="1600" b="1">
                  <a:solidFill>
                    <a:schemeClr val="tx1"/>
                  </a:solidFill>
                  <a:latin typeface="+mn-lt"/>
                  <a:ea typeface="Geneva" pitchFamily="-1" charset="-128"/>
                </a:defRPr>
              </a:lvl2pPr>
              <a:lvl3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3pPr>
              <a:lvl4pPr marL="0" indent="0" algn="l" rtl="0" eaLnBrk="0" fontAlgn="base" hangingPunct="0">
                <a:lnSpc>
                  <a:spcPct val="250000"/>
                </a:lnSpc>
                <a:spcBef>
                  <a:spcPct val="20000"/>
                </a:spcBef>
                <a:spcAft>
                  <a:spcPct val="0"/>
                </a:spcAft>
                <a:buClr>
                  <a:schemeClr val="bg2"/>
                </a:buClr>
                <a:buSzPct val="110000"/>
                <a:buFontTx/>
                <a:buNone/>
                <a:defRPr kumimoji="1" sz="1600" b="1">
                  <a:solidFill>
                    <a:schemeClr val="tx1"/>
                  </a:solidFill>
                  <a:latin typeface="+mn-lt"/>
                  <a:ea typeface="Geneva" pitchFamily="-1" charset="-128"/>
                </a:defRPr>
              </a:lvl4pPr>
              <a:lvl5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a:lstStyle>
            <a:p>
              <a:r>
                <a:rPr lang="de-DE" sz="2400" kern="0" dirty="0">
                  <a:solidFill>
                    <a:srgbClr val="FFFFFF"/>
                  </a:solidFill>
                </a:rPr>
                <a:t>Grundlegendes</a:t>
              </a:r>
              <a:endParaRPr lang="de-DE" sz="1400" kern="0" dirty="0">
                <a:solidFill>
                  <a:srgbClr val="FFFFFF"/>
                </a:solidFill>
              </a:endParaRPr>
            </a:p>
          </p:txBody>
        </p:sp>
      </p:grpSp>
    </p:spTree>
    <p:extLst>
      <p:ext uri="{BB962C8B-B14F-4D97-AF65-F5344CB8AC3E}">
        <p14:creationId xmlns:p14="http://schemas.microsoft.com/office/powerpoint/2010/main" val="4254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2780F3-3CA7-434E-A2C6-DC567E85EAF3}"/>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792696" y="4137513"/>
            <a:ext cx="2016000" cy="1423729"/>
          </a:xfrm>
          <a:prstGeom prst="rect">
            <a:avLst/>
          </a:prstGeom>
        </p:spPr>
      </p:pic>
      <p:sp>
        <p:nvSpPr>
          <p:cNvPr id="3" name="Foliennummernplatzhalter 2"/>
          <p:cNvSpPr>
            <a:spLocks noGrp="1"/>
          </p:cNvSpPr>
          <p:nvPr>
            <p:ph type="sldNum" sz="quarter" idx="11"/>
          </p:nvPr>
        </p:nvSpPr>
        <p:spPr/>
        <p:txBody>
          <a:bodyPr/>
          <a:lstStyle/>
          <a:p>
            <a:fld id="{23C41A41-86EA-4472-8C7F-110E1A7EC285}" type="slidenum">
              <a:rPr lang="de-DE" smtClean="0"/>
              <a:pPr/>
              <a:t>4</a:t>
            </a:fld>
            <a:endParaRPr lang="de-DE"/>
          </a:p>
        </p:txBody>
      </p:sp>
      <p:sp>
        <p:nvSpPr>
          <p:cNvPr id="5" name="Textplatzhalter 4"/>
          <p:cNvSpPr>
            <a:spLocks noGrp="1"/>
          </p:cNvSpPr>
          <p:nvPr>
            <p:ph type="body" sz="quarter" idx="10"/>
          </p:nvPr>
        </p:nvSpPr>
        <p:spPr>
          <a:xfrm>
            <a:off x="601200" y="223006"/>
            <a:ext cx="11135336" cy="351448"/>
          </a:xfrm>
        </p:spPr>
        <p:txBody>
          <a:bodyPr/>
          <a:lstStyle/>
          <a:p>
            <a:r>
              <a:rPr lang="de-DE" dirty="0"/>
              <a:t>COPSOQ – </a:t>
            </a:r>
            <a:r>
              <a:rPr lang="de-DE" dirty="0">
                <a:solidFill>
                  <a:schemeClr val="bg2"/>
                </a:solidFill>
              </a:rPr>
              <a:t>Eckdaten zur Befragung</a:t>
            </a:r>
          </a:p>
          <a:p>
            <a:endParaRPr lang="de-DE" dirty="0"/>
          </a:p>
        </p:txBody>
      </p:sp>
      <p:pic>
        <p:nvPicPr>
          <p:cNvPr id="12" name="Grafik 11" descr="class com.aspose.slides.PictureFrame_db5a2b91-a439-4f7f-befa-a7e27647a6cb">
            <a:extLst>
              <a:ext uri="{FF2B5EF4-FFF2-40B4-BE49-F238E27FC236}">
                <a16:creationId xmlns:a16="http://schemas.microsoft.com/office/drawing/2014/main" id="{CB357E3D-39A2-4513-B0C6-84606076393A}"/>
              </a:ext>
            </a:extLst>
          </p:cNvPr>
          <p:cNvPicPr>
            <a:picLocks noChangeAspect="1"/>
          </p:cNvPicPr>
          <p:nvPr>
            <p:custDataLst>
              <p:tags r:id="rId1"/>
            </p:custDataLst>
          </p:nvPr>
        </p:nvPicPr>
        <p:blipFill>
          <a:blip r:embed="rId20">
            <a:extLst>
              <a:ext uri="{28A0092B-C50C-407E-A947-70E740481C1C}">
                <a14:useLocalDpi xmlns:a14="http://schemas.microsoft.com/office/drawing/2010/main"/>
              </a:ext>
            </a:extLst>
          </a:blip>
          <a:stretch>
            <a:fillRect/>
          </a:stretch>
        </p:blipFill>
        <p:spPr>
          <a:xfrm>
            <a:off x="1208346" y="985074"/>
            <a:ext cx="1052858" cy="1052858"/>
          </a:xfrm>
          <a:prstGeom prst="rect">
            <a:avLst/>
          </a:prstGeom>
        </p:spPr>
      </p:pic>
      <p:sp>
        <p:nvSpPr>
          <p:cNvPr id="13" name="Textfeld 28" descr="class com.aspose.slides.AutoShape_b4538c1f-6dda-45a2-9a50-e8db0293ede7">
            <a:extLst>
              <a:ext uri="{FF2B5EF4-FFF2-40B4-BE49-F238E27FC236}">
                <a16:creationId xmlns:a16="http://schemas.microsoft.com/office/drawing/2014/main" id="{3D88DC3B-9A5F-4F83-B48E-ADC345D55FAC}"/>
              </a:ext>
            </a:extLst>
          </p:cNvPr>
          <p:cNvSpPr txBox="1">
            <a:spLocks noChangeArrowheads="1"/>
          </p:cNvSpPr>
          <p:nvPr>
            <p:custDataLst>
              <p:tags r:id="rId2"/>
            </p:custDataLst>
          </p:nvPr>
        </p:nvSpPr>
        <p:spPr bwMode="auto">
          <a:xfrm>
            <a:off x="473095" y="829848"/>
            <a:ext cx="25233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2060"/>
                </a:solidFill>
                <a:latin typeface="+mj-lt"/>
              </a:rPr>
              <a:t>Zeitraum</a:t>
            </a:r>
          </a:p>
        </p:txBody>
      </p:sp>
      <p:sp>
        <p:nvSpPr>
          <p:cNvPr id="14" name="Textfeld 15" descr="class com.aspose.slides.AutoShape_80688378-8b36-410b-a5d4-835c9f46642b">
            <a:extLst>
              <a:ext uri="{FF2B5EF4-FFF2-40B4-BE49-F238E27FC236}">
                <a16:creationId xmlns:a16="http://schemas.microsoft.com/office/drawing/2014/main" id="{A271014A-8359-4CCF-9926-0F73E88B1AE4}"/>
              </a:ext>
            </a:extLst>
          </p:cNvPr>
          <p:cNvSpPr txBox="1">
            <a:spLocks noChangeArrowheads="1"/>
          </p:cNvSpPr>
          <p:nvPr>
            <p:custDataLst>
              <p:tags r:id="rId3"/>
            </p:custDataLst>
          </p:nvPr>
        </p:nvSpPr>
        <p:spPr bwMode="auto">
          <a:xfrm>
            <a:off x="971376" y="3656334"/>
            <a:ext cx="1624617"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2060"/>
                </a:solidFill>
              </a:rPr>
              <a:t>Befragung</a:t>
            </a:r>
          </a:p>
        </p:txBody>
      </p:sp>
      <p:pic>
        <p:nvPicPr>
          <p:cNvPr id="15" name="Grafik 14" descr="class com.aspose.slides.PictureFrame_2fe588fc-53eb-4086-a9ee-b705e8cf35a1">
            <a:extLst>
              <a:ext uri="{FF2B5EF4-FFF2-40B4-BE49-F238E27FC236}">
                <a16:creationId xmlns:a16="http://schemas.microsoft.com/office/drawing/2014/main" id="{704AF6AD-4575-4C9E-9EDB-380F693609A0}"/>
              </a:ext>
            </a:extLst>
          </p:cNvPr>
          <p:cNvPicPr>
            <a:picLocks noChangeAspect="1"/>
          </p:cNvPicPr>
          <p:nvPr>
            <p:custDataLst>
              <p:tags r:id="rId4"/>
            </p:custDataLst>
          </p:nvPr>
        </p:nvPicPr>
        <p:blipFill>
          <a:blip r:embed="rId21">
            <a:extLst>
              <a:ext uri="{28A0092B-C50C-407E-A947-70E740481C1C}">
                <a14:useLocalDpi xmlns:a14="http://schemas.microsoft.com/office/drawing/2010/main"/>
              </a:ext>
            </a:extLst>
          </a:blip>
          <a:stretch>
            <a:fillRect/>
          </a:stretch>
        </p:blipFill>
        <p:spPr>
          <a:xfrm>
            <a:off x="1336451" y="2759838"/>
            <a:ext cx="843993" cy="843993"/>
          </a:xfrm>
          <a:prstGeom prst="rect">
            <a:avLst/>
          </a:prstGeom>
        </p:spPr>
      </p:pic>
      <p:sp>
        <p:nvSpPr>
          <p:cNvPr id="16" name="Textfeld 13" descr="class com.aspose.slides.AutoShape_daf283c6-dba1-40f4-9a13-88c0b81ec29f">
            <a:extLst>
              <a:ext uri="{FF2B5EF4-FFF2-40B4-BE49-F238E27FC236}">
                <a16:creationId xmlns:a16="http://schemas.microsoft.com/office/drawing/2014/main" id="{5421B358-9BBF-45E3-96CC-213A1128F245}"/>
              </a:ext>
            </a:extLst>
          </p:cNvPr>
          <p:cNvSpPr txBox="1">
            <a:spLocks noChangeArrowheads="1"/>
          </p:cNvSpPr>
          <p:nvPr>
            <p:custDataLst>
              <p:tags r:id="rId5"/>
            </p:custDataLst>
          </p:nvPr>
        </p:nvSpPr>
        <p:spPr bwMode="auto">
          <a:xfrm>
            <a:off x="792696" y="5433855"/>
            <a:ext cx="2016000"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2060"/>
                </a:solidFill>
              </a:rPr>
              <a:t>Online</a:t>
            </a:r>
          </a:p>
        </p:txBody>
      </p:sp>
      <p:sp>
        <p:nvSpPr>
          <p:cNvPr id="18" name="Textfeld 31" descr="class com.aspose.slides.AutoShape_13d98ea7-5337-4dea-8fb1-312d8af825d2">
            <a:extLst>
              <a:ext uri="{FF2B5EF4-FFF2-40B4-BE49-F238E27FC236}">
                <a16:creationId xmlns:a16="http://schemas.microsoft.com/office/drawing/2014/main" id="{A4480E7E-3125-4FED-BF4A-921FACCA672A}"/>
              </a:ext>
            </a:extLst>
          </p:cNvPr>
          <p:cNvSpPr txBox="1">
            <a:spLocks noChangeArrowheads="1"/>
          </p:cNvSpPr>
          <p:nvPr>
            <p:custDataLst>
              <p:tags r:id="rId6"/>
            </p:custDataLst>
          </p:nvPr>
        </p:nvSpPr>
        <p:spPr bwMode="auto">
          <a:xfrm>
            <a:off x="3837104" y="2012245"/>
            <a:ext cx="1638248"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2060"/>
                </a:solidFill>
              </a:rPr>
              <a:t>Eingeladene</a:t>
            </a:r>
          </a:p>
          <a:p>
            <a:pPr algn="ctr" eaLnBrk="1" hangingPunct="1"/>
            <a:r>
              <a:rPr lang="de-DE" altLang="de-DE" sz="1600" b="1" dirty="0">
                <a:solidFill>
                  <a:srgbClr val="002060"/>
                </a:solidFill>
              </a:rPr>
              <a:t>Lehrkräfte</a:t>
            </a:r>
          </a:p>
        </p:txBody>
      </p:sp>
      <p:pic>
        <p:nvPicPr>
          <p:cNvPr id="19" name="Grafik 18" descr="class com.aspose.slides.PictureFrame_2924e283-38fa-4fe3-8793-e8ff880a6f91">
            <a:extLst>
              <a:ext uri="{FF2B5EF4-FFF2-40B4-BE49-F238E27FC236}">
                <a16:creationId xmlns:a16="http://schemas.microsoft.com/office/drawing/2014/main" id="{5E01911F-029B-49A2-9611-FB39D824C881}"/>
              </a:ext>
            </a:extLst>
          </p:cNvPr>
          <p:cNvPicPr>
            <a:picLocks noChangeAspect="1"/>
          </p:cNvPicPr>
          <p:nvPr>
            <p:custDataLst>
              <p:tags r:id="rId7"/>
            </p:custDataLst>
          </p:nvPr>
        </p:nvPicPr>
        <p:blipFill>
          <a:blip r:embed="rId22">
            <a:extLst>
              <a:ext uri="{28A0092B-C50C-407E-A947-70E740481C1C}">
                <a14:useLocalDpi xmlns:a14="http://schemas.microsoft.com/office/drawing/2010/main"/>
              </a:ext>
            </a:extLst>
          </a:blip>
          <a:stretch>
            <a:fillRect/>
          </a:stretch>
        </p:blipFill>
        <p:spPr>
          <a:xfrm>
            <a:off x="4180505" y="2745726"/>
            <a:ext cx="973838" cy="973838"/>
          </a:xfrm>
          <a:prstGeom prst="rect">
            <a:avLst/>
          </a:prstGeom>
        </p:spPr>
      </p:pic>
      <p:sp>
        <p:nvSpPr>
          <p:cNvPr id="20" name="Textfeld 33" descr="class com.aspose.slides.AutoShape_d6cf8634-6f39-4912-be7a-48c61032e49d">
            <a:extLst>
              <a:ext uri="{FF2B5EF4-FFF2-40B4-BE49-F238E27FC236}">
                <a16:creationId xmlns:a16="http://schemas.microsoft.com/office/drawing/2014/main" id="{2BA17D8E-BC92-4AD1-ADA6-65153D02EF71}"/>
              </a:ext>
            </a:extLst>
          </p:cNvPr>
          <p:cNvSpPr txBox="1">
            <a:spLocks noChangeArrowheads="1"/>
          </p:cNvSpPr>
          <p:nvPr>
            <p:custDataLst>
              <p:tags r:id="rId8"/>
            </p:custDataLst>
          </p:nvPr>
        </p:nvSpPr>
        <p:spPr bwMode="auto">
          <a:xfrm>
            <a:off x="3809812" y="5338501"/>
            <a:ext cx="1899669" cy="4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715" rIns="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de-DE" altLang="de-DE" sz="1600" b="1" dirty="0">
                <a:solidFill>
                  <a:srgbClr val="00925B"/>
                </a:solidFill>
                <a:latin typeface="+mj-lt"/>
              </a:rPr>
              <a:t>Teilnahmequote</a:t>
            </a:r>
          </a:p>
        </p:txBody>
      </p:sp>
      <p:sp>
        <p:nvSpPr>
          <p:cNvPr id="21" name="Textfeld 32" descr="class com.aspose.slides.AutoShape_817111a2-7eb6-4b1e-bf87-77a01901302d">
            <a:extLst>
              <a:ext uri="{FF2B5EF4-FFF2-40B4-BE49-F238E27FC236}">
                <a16:creationId xmlns:a16="http://schemas.microsoft.com/office/drawing/2014/main" id="{6AFAD965-04D3-4887-935A-44FFBFE8B950}"/>
              </a:ext>
            </a:extLst>
          </p:cNvPr>
          <p:cNvSpPr txBox="1">
            <a:spLocks noChangeArrowheads="1"/>
          </p:cNvSpPr>
          <p:nvPr>
            <p:custDataLst>
              <p:tags r:id="rId9"/>
            </p:custDataLst>
          </p:nvPr>
        </p:nvSpPr>
        <p:spPr bwMode="auto">
          <a:xfrm>
            <a:off x="3901747" y="3617605"/>
            <a:ext cx="1545765" cy="41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de-DE" altLang="de-DE" sz="1600" b="1" dirty="0">
                <a:solidFill>
                  <a:srgbClr val="002060"/>
                </a:solidFill>
              </a:rPr>
              <a:t>Teilnehmende</a:t>
            </a:r>
          </a:p>
        </p:txBody>
      </p:sp>
      <p:pic>
        <p:nvPicPr>
          <p:cNvPr id="22" name="Grafik 21" descr="Gruppe">
            <a:extLst>
              <a:ext uri="{FF2B5EF4-FFF2-40B4-BE49-F238E27FC236}">
                <a16:creationId xmlns:a16="http://schemas.microsoft.com/office/drawing/2014/main" id="{80E3A296-1DDB-4D3D-9FB6-15C894BFCB51}"/>
              </a:ext>
            </a:extLst>
          </p:cNvPr>
          <p:cNvPicPr>
            <a:picLocks noChangeAspect="1"/>
          </p:cNvPicPr>
          <p:nvPr>
            <p:custDataLst>
              <p:tags r:id="rId10"/>
            </p:custDataLst>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222099" y="1120020"/>
            <a:ext cx="864000" cy="864000"/>
          </a:xfrm>
          <a:prstGeom prst="rect">
            <a:avLst/>
          </a:prstGeom>
        </p:spPr>
      </p:pic>
      <p:sp>
        <p:nvSpPr>
          <p:cNvPr id="23" name="Rechteck 22" descr="class com.aspose.slides.AutoShape_c2ab59b8-d59c-4e2e-95c0-47d7379f1183">
            <a:extLst>
              <a:ext uri="{FF2B5EF4-FFF2-40B4-BE49-F238E27FC236}">
                <a16:creationId xmlns:a16="http://schemas.microsoft.com/office/drawing/2014/main" id="{D45E5270-7934-49D5-9094-FB9F2151EB17}"/>
              </a:ext>
            </a:extLst>
          </p:cNvPr>
          <p:cNvSpPr/>
          <p:nvPr>
            <p:custDataLst>
              <p:tags r:id="rId11"/>
            </p:custDataLst>
          </p:nvPr>
        </p:nvSpPr>
        <p:spPr>
          <a:xfrm>
            <a:off x="5845938" y="755608"/>
            <a:ext cx="2016000" cy="5125808"/>
          </a:xfrm>
          <a:prstGeom prst="rect">
            <a:avLst/>
          </a:prstGeom>
          <a:solidFill>
            <a:schemeClr val="bg1">
              <a:lumMod val="85000"/>
            </a:schemeClr>
          </a:solidFill>
          <a:ln w="38100">
            <a:noFill/>
            <a:miter lim="800000"/>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9" tIns="108000" rIns="91429" bIns="45715" rtlCol="0" fromWordArt="0" anchor="t" anchorCtr="0" forceAA="0" compatLnSpc="1">
            <a:prstTxWarp prst="textNoShape">
              <a:avLst/>
            </a:prstTxWarp>
            <a:spAutoFit/>
          </a:bodyPr>
          <a:lstStyle/>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a:p>
            <a:pPr marL="163513" algn="ctr">
              <a:spcBef>
                <a:spcPts val="600"/>
              </a:spcBef>
              <a:buClr>
                <a:schemeClr val="bg1"/>
              </a:buClr>
            </a:pPr>
            <a:endParaRPr lang="en-US" dirty="0">
              <a:solidFill>
                <a:schemeClr val="bg1"/>
              </a:solidFill>
            </a:endParaRPr>
          </a:p>
        </p:txBody>
      </p:sp>
      <p:sp>
        <p:nvSpPr>
          <p:cNvPr id="24" name="Ellipse 23" descr="class com.aspose.slides.AutoShape_a66eaaf9-f607-45c5-8372-100c48074199">
            <a:extLst>
              <a:ext uri="{FF2B5EF4-FFF2-40B4-BE49-F238E27FC236}">
                <a16:creationId xmlns:a16="http://schemas.microsoft.com/office/drawing/2014/main" id="{5DFCA2CC-C053-4C8C-ADB6-506A24D7261E}"/>
              </a:ext>
            </a:extLst>
          </p:cNvPr>
          <p:cNvSpPr>
            <a:spLocks noChangeAspect="1"/>
          </p:cNvSpPr>
          <p:nvPr>
            <p:custDataLst>
              <p:tags r:id="rId12"/>
            </p:custDataLst>
          </p:nvPr>
        </p:nvSpPr>
        <p:spPr>
          <a:xfrm>
            <a:off x="6080067" y="4560263"/>
            <a:ext cx="1532116" cy="962826"/>
          </a:xfrm>
          <a:prstGeom prst="ellipse">
            <a:avLst/>
          </a:prstGeom>
          <a:solidFill>
            <a:srgbClr val="00925B">
              <a:alpha val="60000"/>
            </a:srgbClr>
          </a:solidFill>
          <a:ln w="38100">
            <a:solidFill>
              <a:srgbClr val="00925B">
                <a:alpha val="60000"/>
              </a:srgbClr>
            </a:solidFill>
            <a:miter lim="800000"/>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9" tIns="108000" rIns="91429" bIns="45715" rtlCol="0" fromWordArt="0" anchor="t" anchorCtr="0" forceAA="0" compatLnSpc="1">
            <a:prstTxWarp prst="textNoShape">
              <a:avLst/>
            </a:prstTxWarp>
            <a:noAutofit/>
          </a:bodyPr>
          <a:lstStyle/>
          <a:p>
            <a:pPr marL="163513" algn="ctr">
              <a:spcBef>
                <a:spcPts val="600"/>
              </a:spcBef>
              <a:buClr>
                <a:schemeClr val="bg1"/>
              </a:buClr>
            </a:pPr>
            <a:r>
              <a:rPr lang="de-DE" sz="2500" dirty="0" err="1">
                <a:solidFill>
                  <a:schemeClr val="bg1"/>
                </a:solidFill>
              </a:rPr>
              <a:t>xy</a:t>
            </a:r>
            <a:r>
              <a:rPr lang="de-DE" sz="2500" dirty="0">
                <a:solidFill>
                  <a:schemeClr val="bg1"/>
                </a:solidFill>
              </a:rPr>
              <a:t> %</a:t>
            </a:r>
          </a:p>
        </p:txBody>
      </p:sp>
      <p:cxnSp>
        <p:nvCxnSpPr>
          <p:cNvPr id="7" name="Gerader Verbinder 6">
            <a:extLst>
              <a:ext uri="{FF2B5EF4-FFF2-40B4-BE49-F238E27FC236}">
                <a16:creationId xmlns:a16="http://schemas.microsoft.com/office/drawing/2014/main" id="{04F3B914-66E9-4973-AABF-D5F5609439C5}"/>
              </a:ext>
            </a:extLst>
          </p:cNvPr>
          <p:cNvCxnSpPr/>
          <p:nvPr/>
        </p:nvCxnSpPr>
        <p:spPr bwMode="auto">
          <a:xfrm>
            <a:off x="971376" y="2687681"/>
            <a:ext cx="1624617" cy="0"/>
          </a:xfrm>
          <a:prstGeom prst="line">
            <a:avLst/>
          </a:prstGeom>
          <a:solidFill>
            <a:schemeClr val="accent1"/>
          </a:solidFill>
          <a:ln w="38100" cap="flat" cmpd="sng" algn="ctr">
            <a:solidFill>
              <a:srgbClr val="00925B">
                <a:alpha val="60000"/>
              </a:srgbClr>
            </a:solidFill>
            <a:prstDash val="solid"/>
            <a:round/>
            <a:headEnd type="none" w="med" len="med"/>
            <a:tailEnd type="none" w="med" len="med"/>
          </a:ln>
          <a:effectLst/>
        </p:spPr>
      </p:cxnSp>
      <p:cxnSp>
        <p:nvCxnSpPr>
          <p:cNvPr id="26" name="Gerader Verbinder 25">
            <a:extLst>
              <a:ext uri="{FF2B5EF4-FFF2-40B4-BE49-F238E27FC236}">
                <a16:creationId xmlns:a16="http://schemas.microsoft.com/office/drawing/2014/main" id="{8984DC29-7E0E-4ECD-B3FE-3051EA997C2D}"/>
              </a:ext>
            </a:extLst>
          </p:cNvPr>
          <p:cNvCxnSpPr/>
          <p:nvPr/>
        </p:nvCxnSpPr>
        <p:spPr bwMode="auto">
          <a:xfrm>
            <a:off x="974602" y="4163594"/>
            <a:ext cx="1624617" cy="0"/>
          </a:xfrm>
          <a:prstGeom prst="line">
            <a:avLst/>
          </a:prstGeom>
          <a:solidFill>
            <a:schemeClr val="accent1"/>
          </a:solidFill>
          <a:ln w="38100" cap="flat" cmpd="sng" algn="ctr">
            <a:solidFill>
              <a:srgbClr val="00925B">
                <a:alpha val="60000"/>
              </a:srgbClr>
            </a:solidFill>
            <a:prstDash val="solid"/>
            <a:round/>
            <a:headEnd type="none" w="med" len="med"/>
            <a:tailEnd type="none" w="med" len="med"/>
          </a:ln>
          <a:effectLst/>
        </p:spPr>
      </p:cxnSp>
      <p:cxnSp>
        <p:nvCxnSpPr>
          <p:cNvPr id="27" name="Gerader Verbinder 26">
            <a:extLst>
              <a:ext uri="{FF2B5EF4-FFF2-40B4-BE49-F238E27FC236}">
                <a16:creationId xmlns:a16="http://schemas.microsoft.com/office/drawing/2014/main" id="{8F4AF758-EC91-452E-89D6-EE2D3F1D2F8F}"/>
              </a:ext>
            </a:extLst>
          </p:cNvPr>
          <p:cNvCxnSpPr>
            <a:cxnSpLocks/>
          </p:cNvCxnSpPr>
          <p:nvPr/>
        </p:nvCxnSpPr>
        <p:spPr bwMode="auto">
          <a:xfrm>
            <a:off x="3675282" y="2687681"/>
            <a:ext cx="4238406" cy="0"/>
          </a:xfrm>
          <a:prstGeom prst="line">
            <a:avLst/>
          </a:prstGeom>
          <a:solidFill>
            <a:schemeClr val="accent1"/>
          </a:solidFill>
          <a:ln w="38100" cap="flat" cmpd="sng" algn="ctr">
            <a:solidFill>
              <a:srgbClr val="00925B">
                <a:alpha val="60000"/>
              </a:srgbClr>
            </a:solidFill>
            <a:prstDash val="solid"/>
            <a:round/>
            <a:headEnd type="none" w="med" len="med"/>
            <a:tailEnd type="none" w="med" len="med"/>
          </a:ln>
          <a:effectLst/>
        </p:spPr>
      </p:cxnSp>
      <p:cxnSp>
        <p:nvCxnSpPr>
          <p:cNvPr id="29" name="Gerader Verbinder 28">
            <a:extLst>
              <a:ext uri="{FF2B5EF4-FFF2-40B4-BE49-F238E27FC236}">
                <a16:creationId xmlns:a16="http://schemas.microsoft.com/office/drawing/2014/main" id="{18A7D0E9-D620-42B0-8979-BBA637A8A560}"/>
              </a:ext>
            </a:extLst>
          </p:cNvPr>
          <p:cNvCxnSpPr>
            <a:cxnSpLocks/>
          </p:cNvCxnSpPr>
          <p:nvPr/>
        </p:nvCxnSpPr>
        <p:spPr bwMode="auto">
          <a:xfrm flipV="1">
            <a:off x="3675282" y="4137513"/>
            <a:ext cx="4238406" cy="23586"/>
          </a:xfrm>
          <a:prstGeom prst="line">
            <a:avLst/>
          </a:prstGeom>
          <a:solidFill>
            <a:schemeClr val="accent1"/>
          </a:solidFill>
          <a:ln w="38100" cap="flat" cmpd="sng" algn="ctr">
            <a:solidFill>
              <a:srgbClr val="00925B">
                <a:alpha val="60000"/>
              </a:srgbClr>
            </a:solidFill>
            <a:prstDash val="solid"/>
            <a:round/>
            <a:headEnd type="none" w="med" len="med"/>
            <a:tailEnd type="none" w="med" len="med"/>
          </a:ln>
          <a:effectLst/>
        </p:spPr>
      </p:cxnSp>
      <p:sp>
        <p:nvSpPr>
          <p:cNvPr id="25" name="Textfeld 31" descr="class com.aspose.slides.AutoShape_13d98ea7-5337-4dea-8fb1-312d8af825d2">
            <a:extLst>
              <a:ext uri="{FF2B5EF4-FFF2-40B4-BE49-F238E27FC236}">
                <a16:creationId xmlns:a16="http://schemas.microsoft.com/office/drawing/2014/main" id="{22962124-AB86-43E4-9DBF-255C8D1A284C}"/>
              </a:ext>
            </a:extLst>
          </p:cNvPr>
          <p:cNvSpPr txBox="1">
            <a:spLocks noChangeArrowheads="1"/>
          </p:cNvSpPr>
          <p:nvPr>
            <p:custDataLst>
              <p:tags r:id="rId13"/>
            </p:custDataLst>
          </p:nvPr>
        </p:nvSpPr>
        <p:spPr bwMode="auto">
          <a:xfrm>
            <a:off x="934312" y="2012246"/>
            <a:ext cx="1638248"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defPPr>
              <a:defRPr lang="en-US"/>
            </a:defPPr>
            <a:lvl1pPr algn="ctr" eaLnBrk="1" hangingPunct="1">
              <a:defRPr sz="1600" b="1">
                <a:solidFill>
                  <a:srgbClr val="002060"/>
                </a:solidFill>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spcBef>
                <a:spcPct val="0"/>
              </a:spcBef>
              <a:spcAft>
                <a:spcPct val="0"/>
              </a:spcAft>
              <a:defRPr>
                <a:cs typeface="Arial" pitchFamily="34" charset="0"/>
              </a:defRPr>
            </a:lvl6pPr>
            <a:lvl7pPr marL="2971800" indent="-228600" eaLnBrk="0" fontAlgn="base" hangingPunct="0">
              <a:spcBef>
                <a:spcPct val="0"/>
              </a:spcBef>
              <a:spcAft>
                <a:spcPct val="0"/>
              </a:spcAft>
              <a:defRPr>
                <a:cs typeface="Arial" pitchFamily="34" charset="0"/>
              </a:defRPr>
            </a:lvl7pPr>
            <a:lvl8pPr marL="3429000" indent="-228600" eaLnBrk="0" fontAlgn="base" hangingPunct="0">
              <a:spcBef>
                <a:spcPct val="0"/>
              </a:spcBef>
              <a:spcAft>
                <a:spcPct val="0"/>
              </a:spcAft>
              <a:defRPr>
                <a:cs typeface="Arial" pitchFamily="34" charset="0"/>
              </a:defRPr>
            </a:lvl8pPr>
            <a:lvl9pPr marL="3886200" indent="-228600" eaLnBrk="0" fontAlgn="base" hangingPunct="0">
              <a:spcBef>
                <a:spcPct val="0"/>
              </a:spcBef>
              <a:spcAft>
                <a:spcPct val="0"/>
              </a:spcAft>
              <a:defRPr>
                <a:cs typeface="Arial" pitchFamily="34" charset="0"/>
              </a:defRPr>
            </a:lvl9pPr>
          </a:lstStyle>
          <a:p>
            <a:r>
              <a:rPr lang="de-DE" altLang="de-DE" dirty="0"/>
              <a:t>02.11.-18.12.2020</a:t>
            </a:r>
          </a:p>
        </p:txBody>
      </p:sp>
      <p:sp>
        <p:nvSpPr>
          <p:cNvPr id="28" name="Textfeld 31" descr="class com.aspose.slides.AutoShape_13d98ea7-5337-4dea-8fb1-312d8af825d2">
            <a:extLst>
              <a:ext uri="{FF2B5EF4-FFF2-40B4-BE49-F238E27FC236}">
                <a16:creationId xmlns:a16="http://schemas.microsoft.com/office/drawing/2014/main" id="{D5536750-A113-4A6B-BBE7-B962C87CC0C6}"/>
              </a:ext>
            </a:extLst>
          </p:cNvPr>
          <p:cNvSpPr txBox="1">
            <a:spLocks noChangeArrowheads="1"/>
          </p:cNvSpPr>
          <p:nvPr>
            <p:custDataLst>
              <p:tags r:id="rId14"/>
            </p:custDataLst>
          </p:nvPr>
        </p:nvSpPr>
        <p:spPr bwMode="auto">
          <a:xfrm>
            <a:off x="5945094" y="1322198"/>
            <a:ext cx="1817688" cy="10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0000"/>
                </a:solidFill>
                <a:highlight>
                  <a:srgbClr val="FFFF00"/>
                </a:highlight>
              </a:rPr>
              <a:t>Tragen Sie hier die Anzahl Lehrkräfte Ihrer Schule ein</a:t>
            </a:r>
          </a:p>
        </p:txBody>
      </p:sp>
      <p:sp>
        <p:nvSpPr>
          <p:cNvPr id="30" name="Textfeld 31" descr="class com.aspose.slides.AutoShape_13d98ea7-5337-4dea-8fb1-312d8af825d2">
            <a:extLst>
              <a:ext uri="{FF2B5EF4-FFF2-40B4-BE49-F238E27FC236}">
                <a16:creationId xmlns:a16="http://schemas.microsoft.com/office/drawing/2014/main" id="{D9D0E496-45BC-46D7-99DD-1FE3BF330291}"/>
              </a:ext>
            </a:extLst>
          </p:cNvPr>
          <p:cNvSpPr txBox="1">
            <a:spLocks noChangeArrowheads="1"/>
          </p:cNvSpPr>
          <p:nvPr>
            <p:custDataLst>
              <p:tags r:id="rId15"/>
            </p:custDataLst>
          </p:nvPr>
        </p:nvSpPr>
        <p:spPr bwMode="auto">
          <a:xfrm>
            <a:off x="5978500" y="2960111"/>
            <a:ext cx="1735781" cy="10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0000"/>
                </a:solidFill>
                <a:highlight>
                  <a:srgbClr val="FFFF00"/>
                </a:highlight>
              </a:rPr>
              <a:t>Tragen Sie hier die Anzahl der Teilnehmenden ein</a:t>
            </a:r>
          </a:p>
        </p:txBody>
      </p:sp>
      <p:pic>
        <p:nvPicPr>
          <p:cNvPr id="8" name="Grafik 7">
            <a:extLst>
              <a:ext uri="{FF2B5EF4-FFF2-40B4-BE49-F238E27FC236}">
                <a16:creationId xmlns:a16="http://schemas.microsoft.com/office/drawing/2014/main" id="{FE12F1E9-CDD3-4125-BC9B-18A6BC6EB2E9}"/>
              </a:ext>
            </a:extLst>
          </p:cNvPr>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3924576" y="4264934"/>
            <a:ext cx="1470633" cy="1242089"/>
          </a:xfrm>
          <a:prstGeom prst="rect">
            <a:avLst/>
          </a:prstGeom>
        </p:spPr>
      </p:pic>
      <p:sp>
        <p:nvSpPr>
          <p:cNvPr id="31" name="Textfeld 31" descr="class com.aspose.slides.AutoShape_13d98ea7-5337-4dea-8fb1-312d8af825d2">
            <a:extLst>
              <a:ext uri="{FF2B5EF4-FFF2-40B4-BE49-F238E27FC236}">
                <a16:creationId xmlns:a16="http://schemas.microsoft.com/office/drawing/2014/main" id="{E7A24705-8BD7-4798-8AAF-3620D53230E7}"/>
              </a:ext>
            </a:extLst>
          </p:cNvPr>
          <p:cNvSpPr txBox="1">
            <a:spLocks noChangeArrowheads="1"/>
          </p:cNvSpPr>
          <p:nvPr>
            <p:custDataLst>
              <p:tags r:id="rId16"/>
            </p:custDataLst>
          </p:nvPr>
        </p:nvSpPr>
        <p:spPr bwMode="auto">
          <a:xfrm>
            <a:off x="7998395" y="4626182"/>
            <a:ext cx="2364805"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e-DE" altLang="de-DE" sz="1600" b="1" dirty="0">
                <a:solidFill>
                  <a:srgbClr val="000000"/>
                </a:solidFill>
                <a:highlight>
                  <a:srgbClr val="FFFF00"/>
                </a:highlight>
              </a:rPr>
              <a:t>Tragen Sie links im Feld die Teilnehmerquote ein</a:t>
            </a:r>
          </a:p>
        </p:txBody>
      </p:sp>
    </p:spTree>
    <p:extLst>
      <p:ext uri="{BB962C8B-B14F-4D97-AF65-F5344CB8AC3E}">
        <p14:creationId xmlns:p14="http://schemas.microsoft.com/office/powerpoint/2010/main" val="3048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23C41A41-86EA-4472-8C7F-110E1A7EC285}" type="slidenum">
              <a:rPr lang="de-DE" smtClean="0"/>
              <a:pPr/>
              <a:t>5</a:t>
            </a:fld>
            <a:endParaRPr lang="de-DE"/>
          </a:p>
        </p:txBody>
      </p:sp>
      <p:sp>
        <p:nvSpPr>
          <p:cNvPr id="5" name="Textplatzhalter 4"/>
          <p:cNvSpPr>
            <a:spLocks noGrp="1"/>
          </p:cNvSpPr>
          <p:nvPr>
            <p:ph type="body" sz="quarter" idx="10"/>
          </p:nvPr>
        </p:nvSpPr>
        <p:spPr/>
        <p:txBody>
          <a:bodyPr/>
          <a:lstStyle/>
          <a:p>
            <a:r>
              <a:rPr lang="de-DE" dirty="0"/>
              <a:t>COPSOQ – Skalen </a:t>
            </a:r>
          </a:p>
        </p:txBody>
      </p:sp>
      <p:pic>
        <p:nvPicPr>
          <p:cNvPr id="6" name="Bildplatzhalter 4" descr="1909_GYM_164770_gross.pdf - Adobe Acrobat Reader DC"/>
          <p:cNvPicPr>
            <a:picLocks noGrp="1" noChangeAspect="1"/>
          </p:cNvPicPr>
          <p:nvPr>
            <p:ph type="pic" idx="4294967295"/>
          </p:nvPr>
        </p:nvPicPr>
        <p:blipFill>
          <a:blip r:embed="rId3">
            <a:extLst>
              <a:ext uri="{28A0092B-C50C-407E-A947-70E740481C1C}">
                <a14:useLocalDpi xmlns:a14="http://schemas.microsoft.com/office/drawing/2010/main"/>
              </a:ext>
            </a:extLst>
          </a:blip>
          <a:srcRect/>
          <a:stretch>
            <a:fillRect/>
          </a:stretch>
        </p:blipFill>
        <p:spPr>
          <a:xfrm>
            <a:off x="2476500" y="624214"/>
            <a:ext cx="6921500" cy="5251811"/>
          </a:xfrm>
          <a:prstGeom prst="rect">
            <a:avLst/>
          </a:prstGeom>
        </p:spPr>
      </p:pic>
      <p:sp>
        <p:nvSpPr>
          <p:cNvPr id="7" name="Textfeld 6">
            <a:extLst>
              <a:ext uri="{FF2B5EF4-FFF2-40B4-BE49-F238E27FC236}">
                <a16:creationId xmlns:a16="http://schemas.microsoft.com/office/drawing/2014/main" id="{6EAF5EDD-EAD7-461C-8C96-07960FAA90A6}"/>
              </a:ext>
            </a:extLst>
          </p:cNvPr>
          <p:cNvSpPr txBox="1"/>
          <p:nvPr/>
        </p:nvSpPr>
        <p:spPr bwMode="auto">
          <a:xfrm>
            <a:off x="10827216" y="5715000"/>
            <a:ext cx="11971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1100" kern="0" dirty="0">
                <a:solidFill>
                  <a:schemeClr val="tx1">
                    <a:lumMod val="50000"/>
                    <a:lumOff val="50000"/>
                  </a:schemeClr>
                </a:solidFill>
                <a:latin typeface="+mn-lt"/>
              </a:rPr>
              <a:t>Quelle: FFAW</a:t>
            </a:r>
          </a:p>
        </p:txBody>
      </p:sp>
    </p:spTree>
    <p:extLst>
      <p:ext uri="{BB962C8B-B14F-4D97-AF65-F5344CB8AC3E}">
        <p14:creationId xmlns:p14="http://schemas.microsoft.com/office/powerpoint/2010/main" val="160068928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ige Legende 7"/>
          <p:cNvSpPr/>
          <p:nvPr/>
        </p:nvSpPr>
        <p:spPr bwMode="auto">
          <a:xfrm>
            <a:off x="1646920" y="876474"/>
            <a:ext cx="2720364" cy="1307167"/>
          </a:xfrm>
          <a:prstGeom prst="wedgeRect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de-DE" sz="1800" dirty="0">
                <a:solidFill>
                  <a:srgbClr val="000000"/>
                </a:solidFill>
              </a:rPr>
              <a:t>Bitte Foto überprüfen und ggf. ersetzen, wenn das Motiv nicht passend erscheint</a:t>
            </a:r>
          </a:p>
        </p:txBody>
      </p:sp>
      <p:sp>
        <p:nvSpPr>
          <p:cNvPr id="3" name="Bildplatzhalter 2"/>
          <p:cNvSpPr>
            <a:spLocks noGrp="1"/>
          </p:cNvSpPr>
          <p:nvPr>
            <p:ph type="pic" sz="quarter" idx="11"/>
          </p:nvPr>
        </p:nvSpPr>
        <p:spPr/>
      </p:sp>
      <p:pic>
        <p:nvPicPr>
          <p:cNvPr id="10" name="Bildplatzhalter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100" y="-13850"/>
            <a:ext cx="8233062" cy="694904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7387200" y="2192481"/>
            <a:ext cx="4140000" cy="2701638"/>
            <a:chOff x="7387200" y="2192481"/>
            <a:chExt cx="4140000" cy="2701638"/>
          </a:xfrm>
        </p:grpSpPr>
        <p:sp>
          <p:nvSpPr>
            <p:cNvPr id="5" name="Rechteck 4"/>
            <p:cNvSpPr/>
            <p:nvPr userDrawn="1"/>
          </p:nvSpPr>
          <p:spPr bwMode="auto">
            <a:xfrm>
              <a:off x="7387200" y="2192481"/>
              <a:ext cx="4140000" cy="2701638"/>
            </a:xfrm>
            <a:prstGeom prst="rect">
              <a:avLst/>
            </a:prstGeom>
            <a:solidFill>
              <a:schemeClr val="accent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6" name="Rechteck 5"/>
            <p:cNvSpPr/>
            <p:nvPr userDrawn="1"/>
          </p:nvSpPr>
          <p:spPr bwMode="auto">
            <a:xfrm>
              <a:off x="7509600" y="2324700"/>
              <a:ext cx="3895200" cy="2437200"/>
            </a:xfrm>
            <a:prstGeom prst="rect">
              <a:avLst/>
            </a:pr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7" name="Textplatzhalter 12"/>
            <p:cNvSpPr txBox="1">
              <a:spLocks/>
            </p:cNvSpPr>
            <p:nvPr/>
          </p:nvSpPr>
          <p:spPr>
            <a:xfrm>
              <a:off x="7783770" y="2493819"/>
              <a:ext cx="3621029" cy="1381990"/>
            </a:xfrm>
            <a:prstGeom prst="rect">
              <a:avLst/>
            </a:prstGeom>
          </p:spPr>
          <p:txBody>
            <a:bodyPr anchor="b"/>
            <a:lstStyle>
              <a:lvl1pPr marL="0" indent="0" algn="l" rtl="0" eaLnBrk="0" fontAlgn="base" hangingPunct="0">
                <a:spcBef>
                  <a:spcPct val="30000"/>
                </a:spcBef>
                <a:spcAft>
                  <a:spcPct val="0"/>
                </a:spcAft>
                <a:buClrTx/>
                <a:buSzPct val="110000"/>
                <a:buFont typeface="Wingdings" panose="05000000000000000000" pitchFamily="2" charset="2"/>
                <a:buNone/>
                <a:defRPr kumimoji="1" sz="2100" b="1" baseline="0">
                  <a:solidFill>
                    <a:schemeClr val="bg1"/>
                  </a:solidFill>
                  <a:latin typeface="+mn-lt"/>
                  <a:ea typeface="Geneva" pitchFamily="-1" charset="-128"/>
                  <a:cs typeface="+mn-cs"/>
                </a:defRPr>
              </a:lvl1pPr>
              <a:lvl2pPr marL="0" indent="0" algn="l" rtl="0" eaLnBrk="0" fontAlgn="base" hangingPunct="0">
                <a:lnSpc>
                  <a:spcPct val="200000"/>
                </a:lnSpc>
                <a:spcBef>
                  <a:spcPct val="30000"/>
                </a:spcBef>
                <a:spcAft>
                  <a:spcPct val="0"/>
                </a:spcAft>
                <a:buClr>
                  <a:schemeClr val="bg2"/>
                </a:buClr>
                <a:buSzPct val="110000"/>
                <a:buFontTx/>
                <a:buNone/>
                <a:defRPr kumimoji="1" sz="1600" b="1">
                  <a:solidFill>
                    <a:schemeClr val="tx1"/>
                  </a:solidFill>
                  <a:latin typeface="+mn-lt"/>
                  <a:ea typeface="Geneva" pitchFamily="-1" charset="-128"/>
                </a:defRPr>
              </a:lvl2pPr>
              <a:lvl3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3pPr>
              <a:lvl4pPr marL="0" indent="0" algn="l" rtl="0" eaLnBrk="0" fontAlgn="base" hangingPunct="0">
                <a:lnSpc>
                  <a:spcPct val="250000"/>
                </a:lnSpc>
                <a:spcBef>
                  <a:spcPct val="20000"/>
                </a:spcBef>
                <a:spcAft>
                  <a:spcPct val="0"/>
                </a:spcAft>
                <a:buClr>
                  <a:schemeClr val="bg2"/>
                </a:buClr>
                <a:buSzPct val="110000"/>
                <a:buFontTx/>
                <a:buNone/>
                <a:defRPr kumimoji="1" sz="1600" b="1">
                  <a:solidFill>
                    <a:schemeClr val="tx1"/>
                  </a:solidFill>
                  <a:latin typeface="+mn-lt"/>
                  <a:ea typeface="Geneva" pitchFamily="-1" charset="-128"/>
                </a:defRPr>
              </a:lvl4pPr>
              <a:lvl5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a:lstStyle>
            <a:p>
              <a:r>
                <a:rPr lang="de-DE" sz="2400" kern="0" dirty="0">
                  <a:solidFill>
                    <a:srgbClr val="FFFFFF"/>
                  </a:solidFill>
                </a:rPr>
                <a:t>Auswertungsbeispiel</a:t>
              </a:r>
              <a:endParaRPr lang="de-DE" sz="1400" kern="0" dirty="0">
                <a:solidFill>
                  <a:srgbClr val="FFFFFF"/>
                </a:solidFill>
              </a:endParaRPr>
            </a:p>
          </p:txBody>
        </p:sp>
      </p:grpSp>
    </p:spTree>
    <p:extLst>
      <p:ext uri="{BB962C8B-B14F-4D97-AF65-F5344CB8AC3E}">
        <p14:creationId xmlns:p14="http://schemas.microsoft.com/office/powerpoint/2010/main" val="218290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0964" y="605735"/>
            <a:ext cx="8127435" cy="532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fld id="{23C41A41-86EA-4472-8C7F-110E1A7EC285}" type="slidenum">
              <a:rPr lang="de-DE" smtClean="0"/>
              <a:pPr/>
              <a:t>7</a:t>
            </a:fld>
            <a:endParaRPr lang="de-DE"/>
          </a:p>
        </p:txBody>
      </p:sp>
      <p:sp>
        <p:nvSpPr>
          <p:cNvPr id="5" name="Textplatzhalter 4"/>
          <p:cNvSpPr>
            <a:spLocks noGrp="1"/>
          </p:cNvSpPr>
          <p:nvPr>
            <p:ph type="body" sz="quarter" idx="10"/>
          </p:nvPr>
        </p:nvSpPr>
        <p:spPr/>
        <p:txBody>
          <a:bodyPr/>
          <a:lstStyle/>
          <a:p>
            <a:r>
              <a:rPr lang="de-DE" dirty="0"/>
              <a:t>COPSOQ – Auswertungsbeispiel</a:t>
            </a:r>
          </a:p>
          <a:p>
            <a:endParaRPr lang="de-DE" dirty="0"/>
          </a:p>
        </p:txBody>
      </p:sp>
      <p:cxnSp>
        <p:nvCxnSpPr>
          <p:cNvPr id="8" name="Gerade Verbindung mit Pfeil 7"/>
          <p:cNvCxnSpPr/>
          <p:nvPr/>
        </p:nvCxnSpPr>
        <p:spPr bwMode="auto">
          <a:xfrm flipV="1">
            <a:off x="7452996" y="5423243"/>
            <a:ext cx="0" cy="52511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9" name="Picture 2" descr="https://upload.wikimedia.org/wikipedia/commons/thumb/d/dd/Achtung.svg/120px-Achtung.sv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81862" y="2519972"/>
            <a:ext cx="246857" cy="216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V="1">
            <a:off x="4477733" y="5421754"/>
            <a:ext cx="0" cy="525117"/>
          </a:xfrm>
          <a:prstGeom prst="straightConnector1">
            <a:avLst/>
          </a:prstGeom>
          <a:solidFill>
            <a:schemeClr val="accent1"/>
          </a:solidFill>
          <a:ln w="38100" cap="flat" cmpd="sng" algn="ctr">
            <a:solidFill>
              <a:srgbClr val="379C00"/>
            </a:solidFill>
            <a:prstDash val="solid"/>
            <a:round/>
            <a:headEnd type="none" w="med" len="med"/>
            <a:tailEnd type="arrow"/>
          </a:ln>
          <a:effectLst/>
        </p:spPr>
      </p:cxnSp>
      <p:sp>
        <p:nvSpPr>
          <p:cNvPr id="11" name="Textfeld 10">
            <a:extLst>
              <a:ext uri="{FF2B5EF4-FFF2-40B4-BE49-F238E27FC236}">
                <a16:creationId xmlns:a16="http://schemas.microsoft.com/office/drawing/2014/main" id="{0982109D-15B5-4EBC-A166-1FFD04532C17}"/>
              </a:ext>
            </a:extLst>
          </p:cNvPr>
          <p:cNvSpPr txBox="1"/>
          <p:nvPr/>
        </p:nvSpPr>
        <p:spPr bwMode="auto">
          <a:xfrm>
            <a:off x="10827216" y="5715000"/>
            <a:ext cx="11971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1100" kern="0" dirty="0">
                <a:solidFill>
                  <a:schemeClr val="tx1">
                    <a:lumMod val="50000"/>
                    <a:lumOff val="50000"/>
                  </a:schemeClr>
                </a:solidFill>
                <a:latin typeface="+mn-lt"/>
              </a:rPr>
              <a:t>Quelle: FFAW</a:t>
            </a:r>
          </a:p>
        </p:txBody>
      </p:sp>
    </p:spTree>
    <p:extLst>
      <p:ext uri="{BB962C8B-B14F-4D97-AF65-F5344CB8AC3E}">
        <p14:creationId xmlns:p14="http://schemas.microsoft.com/office/powerpoint/2010/main" val="89473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468923" y="152405"/>
            <a:ext cx="11527692"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30000"/>
              </a:spcBef>
              <a:buClr>
                <a:srgbClr val="999999"/>
              </a:buClr>
            </a:pPr>
            <a:r>
              <a:rPr lang="de-DE" dirty="0">
                <a:solidFill>
                  <a:schemeClr val="bg1"/>
                </a:solidFill>
                <a:latin typeface="+mn-lt"/>
                <a:ea typeface="+mn-ea"/>
                <a:cs typeface="ＭＳ Ｐゴシック" charset="0"/>
              </a:rPr>
              <a:t>Interpretation COPSOQ-Ergebnisse</a:t>
            </a:r>
          </a:p>
        </p:txBody>
      </p:sp>
      <p:sp>
        <p:nvSpPr>
          <p:cNvPr id="3" name="Textplatzhalter 2"/>
          <p:cNvSpPr>
            <a:spLocks noGrp="1"/>
          </p:cNvSpPr>
          <p:nvPr>
            <p:ph type="body" sz="quarter" idx="12"/>
          </p:nvPr>
        </p:nvSpPr>
        <p:spPr>
          <a:xfrm>
            <a:off x="601785" y="1004375"/>
            <a:ext cx="11154786" cy="3929062"/>
          </a:xfrm>
        </p:spPr>
        <p:txBody>
          <a:bodyPr/>
          <a:lstStyle/>
          <a:p>
            <a:pPr marL="342900" indent="-342900">
              <a:spcBef>
                <a:spcPts val="600"/>
              </a:spcBef>
              <a:spcAft>
                <a:spcPts val="600"/>
              </a:spcAft>
              <a:tabLst>
                <a:tab pos="269875" algn="l"/>
              </a:tabLst>
              <a:defRPr/>
            </a:pPr>
            <a:r>
              <a:rPr kumimoji="0" lang="de-DE" dirty="0">
                <a:solidFill>
                  <a:srgbClr val="010000"/>
                </a:solidFill>
                <a:cs typeface="ＭＳ Ｐゴシック" charset="0"/>
              </a:rPr>
              <a:t>Skalen und Mittelwerte interpretieren </a:t>
            </a:r>
          </a:p>
          <a:p>
            <a:pPr marL="742950" lvl="2" indent="-285750">
              <a:spcBef>
                <a:spcPts val="600"/>
              </a:spcBef>
              <a:spcAft>
                <a:spcPts val="600"/>
              </a:spcAft>
              <a:buClr>
                <a:schemeClr val="tx1">
                  <a:lumMod val="50000"/>
                  <a:lumOff val="50000"/>
                </a:schemeClr>
              </a:buClr>
              <a:buSzPct val="80000"/>
              <a:buFont typeface="Symbol" panose="05050102010706020507" pitchFamily="18" charset="2"/>
              <a:buChar char="-"/>
              <a:tabLst>
                <a:tab pos="269875" algn="l"/>
              </a:tabLst>
              <a:defRPr/>
            </a:pPr>
            <a:r>
              <a:rPr kumimoji="0" lang="de-DE" sz="1800" dirty="0">
                <a:solidFill>
                  <a:srgbClr val="010000"/>
                </a:solidFill>
                <a:cs typeface="ＭＳ Ｐゴシック" charset="0"/>
              </a:rPr>
              <a:t>Zuordnung Zahlenwert (0, 25, 50, 75, 100) zu entsprechender Antwort</a:t>
            </a:r>
          </a:p>
          <a:p>
            <a:pPr lvl="1">
              <a:spcBef>
                <a:spcPct val="30000"/>
              </a:spcBef>
              <a:buClr>
                <a:schemeClr val="tx1">
                  <a:lumMod val="50000"/>
                  <a:lumOff val="50000"/>
                </a:schemeClr>
              </a:buClr>
              <a:buSzPct val="80000"/>
              <a:buFont typeface="Wingdings" panose="05000000000000000000" pitchFamily="2" charset="2"/>
              <a:buChar char="§"/>
              <a:tabLst>
                <a:tab pos="269875" algn="l"/>
              </a:tabLst>
            </a:pPr>
            <a:endParaRPr lang="de-DE" dirty="0">
              <a:solidFill>
                <a:srgbClr val="000000"/>
              </a:solidFill>
            </a:endParaRPr>
          </a:p>
          <a:p>
            <a:pPr marL="742950" lvl="1" indent="-285750">
              <a:spcBef>
                <a:spcPct val="30000"/>
              </a:spcBef>
              <a:buClr>
                <a:srgbClr val="999999"/>
              </a:buClr>
              <a:buSzPct val="80000"/>
              <a:buNone/>
              <a:tabLst>
                <a:tab pos="269875" algn="l"/>
              </a:tabLst>
            </a:pPr>
            <a:endParaRPr lang="de-DE" dirty="0">
              <a:solidFill>
                <a:srgbClr val="000000"/>
              </a:solidFill>
            </a:endParaRPr>
          </a:p>
          <a:p>
            <a:pPr>
              <a:lnSpc>
                <a:spcPct val="120000"/>
              </a:lnSpc>
              <a:spcBef>
                <a:spcPct val="30000"/>
              </a:spcBef>
              <a:buClr>
                <a:srgbClr val="008853"/>
              </a:buClr>
              <a:tabLst>
                <a:tab pos="269875" algn="l"/>
              </a:tabLst>
              <a:defRPr/>
            </a:pPr>
            <a:endParaRPr kumimoji="0" lang="de-DE" sz="2400" dirty="0">
              <a:solidFill>
                <a:srgbClr val="010000"/>
              </a:solidFill>
              <a:cs typeface="ＭＳ Ｐゴシック" charset="0"/>
            </a:endParaRPr>
          </a:p>
          <a:p>
            <a:pPr marL="342900" lvl="1" indent="-342900">
              <a:lnSpc>
                <a:spcPct val="120000"/>
              </a:lnSpc>
              <a:spcBef>
                <a:spcPct val="30000"/>
              </a:spcBef>
              <a:spcAft>
                <a:spcPts val="900"/>
              </a:spcAft>
              <a:buClr>
                <a:schemeClr val="tx1">
                  <a:lumMod val="50000"/>
                  <a:lumOff val="50000"/>
                </a:schemeClr>
              </a:buClr>
              <a:buSzPct val="100000"/>
              <a:buFont typeface="Wingdings" pitchFamily="2" charset="2"/>
              <a:buChar char="§"/>
              <a:tabLst>
                <a:tab pos="269875" algn="l"/>
              </a:tabLst>
              <a:defRPr/>
            </a:pPr>
            <a:r>
              <a:rPr kumimoji="0" lang="de-DE" sz="2000" dirty="0">
                <a:solidFill>
                  <a:srgbClr val="010000"/>
                </a:solidFill>
                <a:cs typeface="ＭＳ Ｐゴシック" charset="0"/>
              </a:rPr>
              <a:t>Auswertungsparameter</a:t>
            </a:r>
          </a:p>
          <a:p>
            <a:pPr marL="741362" indent="-361950">
              <a:buSzPct val="70000"/>
              <a:buFont typeface="Symbol" panose="05050102010706020507" pitchFamily="18" charset="2"/>
              <a:buChar char="-"/>
              <a:tabLst>
                <a:tab pos="895350" algn="l"/>
              </a:tabLst>
            </a:pPr>
            <a:r>
              <a:rPr lang="de-DE" sz="1800" dirty="0">
                <a:solidFill>
                  <a:srgbClr val="379C00"/>
                </a:solidFill>
              </a:rPr>
              <a:t>Ab 3 Punkte positiver Abweichung </a:t>
            </a:r>
            <a:r>
              <a:rPr lang="de-DE" sz="1800" dirty="0"/>
              <a:t>= positives Ergebnis, kein Handlungsbedarf </a:t>
            </a:r>
          </a:p>
          <a:p>
            <a:pPr marL="741362" indent="-361950">
              <a:buSzPct val="70000"/>
              <a:buFont typeface="Symbol" panose="05050102010706020507" pitchFamily="18" charset="2"/>
              <a:buChar char="-"/>
              <a:tabLst>
                <a:tab pos="895350" algn="l"/>
              </a:tabLst>
            </a:pPr>
            <a:r>
              <a:rPr lang="de-DE" sz="1800" dirty="0"/>
              <a:t>+ - 2 Punkte = durchschnittliches Ergebnis, kein Handlungsbedarf</a:t>
            </a:r>
          </a:p>
          <a:p>
            <a:pPr marL="741362" indent="-361950">
              <a:buSzPct val="70000"/>
              <a:buFont typeface="Symbol" panose="05050102010706020507" pitchFamily="18" charset="2"/>
              <a:buChar char="-"/>
              <a:tabLst>
                <a:tab pos="895350" algn="l"/>
              </a:tabLst>
            </a:pPr>
            <a:r>
              <a:rPr lang="de-DE" sz="1800" dirty="0">
                <a:solidFill>
                  <a:srgbClr val="FF8F00"/>
                </a:solidFill>
              </a:rPr>
              <a:t>3 – 6 Punkte negativer Abweichung </a:t>
            </a:r>
            <a:r>
              <a:rPr lang="de-DE" sz="1800" dirty="0"/>
              <a:t>= Mittlerer Handlungsbedarf</a:t>
            </a:r>
          </a:p>
          <a:p>
            <a:pPr marL="741362" indent="-361950">
              <a:buSzPct val="70000"/>
              <a:buFont typeface="Symbol" panose="05050102010706020507" pitchFamily="18" charset="2"/>
              <a:buChar char="-"/>
              <a:tabLst>
                <a:tab pos="895350" algn="l"/>
              </a:tabLst>
            </a:pPr>
            <a:r>
              <a:rPr lang="de-DE" sz="1800" dirty="0">
                <a:solidFill>
                  <a:srgbClr val="FF0000"/>
                </a:solidFill>
              </a:rPr>
              <a:t>Ab 7 Punkte negativer Abweichung </a:t>
            </a:r>
            <a:r>
              <a:rPr lang="de-DE" sz="1800" dirty="0"/>
              <a:t>= Hoher Handlungsbedarf</a:t>
            </a:r>
          </a:p>
          <a:p>
            <a:pPr>
              <a:lnSpc>
                <a:spcPct val="120000"/>
              </a:lnSpc>
              <a:tabLst>
                <a:tab pos="269875" algn="l"/>
              </a:tabLst>
              <a:defRPr/>
            </a:pPr>
            <a:endParaRPr lang="de-DE" dirty="0"/>
          </a:p>
        </p:txBody>
      </p:sp>
      <p:sp>
        <p:nvSpPr>
          <p:cNvPr id="7" name="Textplatzhalter 6"/>
          <p:cNvSpPr>
            <a:spLocks noGrp="1"/>
          </p:cNvSpPr>
          <p:nvPr>
            <p:ph type="body" sz="quarter" idx="10"/>
          </p:nvPr>
        </p:nvSpPr>
        <p:spPr/>
        <p:txBody>
          <a:bodyPr/>
          <a:lstStyle/>
          <a:p>
            <a:pPr>
              <a:defRPr/>
            </a:pPr>
            <a:r>
              <a:rPr lang="de-DE" dirty="0"/>
              <a:t>Auswertungsempfehlung zu den Skalen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7686" y="1874463"/>
            <a:ext cx="8295078" cy="1428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liennummernplatzhalter 7"/>
          <p:cNvSpPr>
            <a:spLocks noGrp="1"/>
          </p:cNvSpPr>
          <p:nvPr>
            <p:ph type="sldNum" sz="quarter" idx="11"/>
          </p:nvPr>
        </p:nvSpPr>
        <p:spPr>
          <a:xfrm>
            <a:off x="609601" y="6356350"/>
            <a:ext cx="2743200" cy="365125"/>
          </a:xfrm>
        </p:spPr>
        <p:txBody>
          <a:bodyPr/>
          <a:lstStyle/>
          <a:p>
            <a:fld id="{23C41A41-86EA-4472-8C7F-110E1A7EC285}" type="slidenum">
              <a:rPr lang="de-DE" smtClean="0"/>
              <a:pPr/>
              <a:t>8</a:t>
            </a:fld>
            <a:endParaRPr lang="de-DE"/>
          </a:p>
        </p:txBody>
      </p:sp>
    </p:spTree>
    <p:extLst>
      <p:ext uri="{BB962C8B-B14F-4D97-AF65-F5344CB8AC3E}">
        <p14:creationId xmlns:p14="http://schemas.microsoft.com/office/powerpoint/2010/main" val="17603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17" descr="Ein Bild, das Person, haltend enthält.&#10;&#10;Automatisch generierte Beschreibung">
            <a:extLst>
              <a:ext uri="{FF2B5EF4-FFF2-40B4-BE49-F238E27FC236}">
                <a16:creationId xmlns:a16="http://schemas.microsoft.com/office/drawing/2014/main" id="{C19D7E74-676F-FC44-B99A-07B604BA2E7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grpSp>
        <p:nvGrpSpPr>
          <p:cNvPr id="2" name="Gruppieren 1"/>
          <p:cNvGrpSpPr/>
          <p:nvPr/>
        </p:nvGrpSpPr>
        <p:grpSpPr>
          <a:xfrm>
            <a:off x="7387200" y="2192481"/>
            <a:ext cx="4140000" cy="2701638"/>
            <a:chOff x="7387200" y="2192481"/>
            <a:chExt cx="4140000" cy="2701638"/>
          </a:xfrm>
        </p:grpSpPr>
        <p:sp>
          <p:nvSpPr>
            <p:cNvPr id="5" name="Rechteck 4"/>
            <p:cNvSpPr/>
            <p:nvPr userDrawn="1"/>
          </p:nvSpPr>
          <p:spPr bwMode="auto">
            <a:xfrm>
              <a:off x="7387200" y="2192481"/>
              <a:ext cx="4140000" cy="2701638"/>
            </a:xfrm>
            <a:prstGeom prst="rect">
              <a:avLst/>
            </a:prstGeom>
            <a:solidFill>
              <a:schemeClr val="accent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6" name="Rechteck 5"/>
            <p:cNvSpPr/>
            <p:nvPr userDrawn="1"/>
          </p:nvSpPr>
          <p:spPr bwMode="auto">
            <a:xfrm>
              <a:off x="7509600" y="2324700"/>
              <a:ext cx="3895200" cy="2437200"/>
            </a:xfrm>
            <a:prstGeom prst="rect">
              <a:avLst/>
            </a:pr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de-DE">
                <a:solidFill>
                  <a:srgbClr val="000000"/>
                </a:solidFill>
                <a:latin typeface="Arial" charset="0"/>
              </a:endParaRPr>
            </a:p>
          </p:txBody>
        </p:sp>
        <p:sp>
          <p:nvSpPr>
            <p:cNvPr id="7" name="Textplatzhalter 12"/>
            <p:cNvSpPr txBox="1">
              <a:spLocks/>
            </p:cNvSpPr>
            <p:nvPr/>
          </p:nvSpPr>
          <p:spPr>
            <a:xfrm>
              <a:off x="7783770" y="2493819"/>
              <a:ext cx="3621029" cy="1381990"/>
            </a:xfrm>
            <a:prstGeom prst="rect">
              <a:avLst/>
            </a:prstGeom>
          </p:spPr>
          <p:txBody>
            <a:bodyPr anchor="b"/>
            <a:lstStyle>
              <a:lvl1pPr marL="0" indent="0" algn="l" rtl="0" eaLnBrk="0" fontAlgn="base" hangingPunct="0">
                <a:spcBef>
                  <a:spcPct val="30000"/>
                </a:spcBef>
                <a:spcAft>
                  <a:spcPct val="0"/>
                </a:spcAft>
                <a:buClrTx/>
                <a:buSzPct val="110000"/>
                <a:buFont typeface="Wingdings" panose="05000000000000000000" pitchFamily="2" charset="2"/>
                <a:buNone/>
                <a:defRPr kumimoji="1" sz="2100" b="1" baseline="0">
                  <a:solidFill>
                    <a:schemeClr val="bg1"/>
                  </a:solidFill>
                  <a:latin typeface="+mn-lt"/>
                  <a:ea typeface="Geneva" pitchFamily="-1" charset="-128"/>
                  <a:cs typeface="+mn-cs"/>
                </a:defRPr>
              </a:lvl1pPr>
              <a:lvl2pPr marL="0" indent="0" algn="l" rtl="0" eaLnBrk="0" fontAlgn="base" hangingPunct="0">
                <a:lnSpc>
                  <a:spcPct val="200000"/>
                </a:lnSpc>
                <a:spcBef>
                  <a:spcPct val="30000"/>
                </a:spcBef>
                <a:spcAft>
                  <a:spcPct val="0"/>
                </a:spcAft>
                <a:buClr>
                  <a:schemeClr val="bg2"/>
                </a:buClr>
                <a:buSzPct val="110000"/>
                <a:buFontTx/>
                <a:buNone/>
                <a:defRPr kumimoji="1" sz="1600" b="1">
                  <a:solidFill>
                    <a:schemeClr val="tx1"/>
                  </a:solidFill>
                  <a:latin typeface="+mn-lt"/>
                  <a:ea typeface="Geneva" pitchFamily="-1" charset="-128"/>
                </a:defRPr>
              </a:lvl2pPr>
              <a:lvl3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3pPr>
              <a:lvl4pPr marL="0" indent="0" algn="l" rtl="0" eaLnBrk="0" fontAlgn="base" hangingPunct="0">
                <a:lnSpc>
                  <a:spcPct val="250000"/>
                </a:lnSpc>
                <a:spcBef>
                  <a:spcPct val="20000"/>
                </a:spcBef>
                <a:spcAft>
                  <a:spcPct val="0"/>
                </a:spcAft>
                <a:buClr>
                  <a:schemeClr val="bg2"/>
                </a:buClr>
                <a:buSzPct val="110000"/>
                <a:buFontTx/>
                <a:buNone/>
                <a:defRPr kumimoji="1" sz="1600" b="1">
                  <a:solidFill>
                    <a:schemeClr val="tx1"/>
                  </a:solidFill>
                  <a:latin typeface="+mn-lt"/>
                  <a:ea typeface="Geneva" pitchFamily="-1" charset="-128"/>
                </a:defRPr>
              </a:lvl4pPr>
              <a:lvl5pPr marL="0" indent="0" algn="l" rtl="0" eaLnBrk="0" fontAlgn="base" hangingPunct="0">
                <a:spcBef>
                  <a:spcPct val="30000"/>
                </a:spcBef>
                <a:spcAft>
                  <a:spcPct val="0"/>
                </a:spcAft>
                <a:buClr>
                  <a:schemeClr val="bg2"/>
                </a:buClr>
                <a:buSzPct val="110000"/>
                <a:buFontTx/>
                <a:buNone/>
                <a:defRPr kumimoji="1" sz="1600" b="0">
                  <a:solidFill>
                    <a:schemeClr val="tx1"/>
                  </a:solidFill>
                  <a:latin typeface="+mn-lt"/>
                  <a:ea typeface="Geneva" pitchFamily="-1" charset="-128"/>
                </a:defRPr>
              </a:lvl5pPr>
              <a:lvl6pPr marL="209560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6pPr>
              <a:lvl7pPr marL="2552828"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7pPr>
              <a:lvl8pPr marL="3010050"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8pPr>
              <a:lvl9pPr marL="3467274" indent="-228612" algn="l" rtl="0" eaLnBrk="0" fontAlgn="base" hangingPunct="0">
                <a:spcBef>
                  <a:spcPct val="30000"/>
                </a:spcBef>
                <a:spcAft>
                  <a:spcPct val="0"/>
                </a:spcAft>
                <a:buClr>
                  <a:schemeClr val="bg2"/>
                </a:buClr>
                <a:buSzPct val="110000"/>
                <a:buFont typeface="Wingdings" pitchFamily="2" charset="2"/>
                <a:buChar char="§"/>
                <a:defRPr kumimoji="1" sz="2000">
                  <a:solidFill>
                    <a:schemeClr val="tx1"/>
                  </a:solidFill>
                  <a:latin typeface="+mn-lt"/>
                </a:defRPr>
              </a:lvl9pPr>
            </a:lstStyle>
            <a:p>
              <a:r>
                <a:rPr lang="de-DE" sz="2400" kern="0" dirty="0">
                  <a:solidFill>
                    <a:srgbClr val="FFFFFF"/>
                  </a:solidFill>
                </a:rPr>
                <a:t>Unser Schulergebnis</a:t>
              </a:r>
              <a:endParaRPr lang="de-DE" sz="1400" kern="0" dirty="0">
                <a:solidFill>
                  <a:srgbClr val="FFFFFF"/>
                </a:solidFill>
              </a:endParaRPr>
            </a:p>
          </p:txBody>
        </p:sp>
      </p:grpSp>
    </p:spTree>
    <p:extLst>
      <p:ext uri="{BB962C8B-B14F-4D97-AF65-F5344CB8AC3E}">
        <p14:creationId xmlns:p14="http://schemas.microsoft.com/office/powerpoint/2010/main" val="14108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S_UNIQUEID" val="22"/>
</p:tagLst>
</file>

<file path=ppt/tags/tag11.xml><?xml version="1.0" encoding="utf-8"?>
<p:tagLst xmlns:a="http://schemas.openxmlformats.org/drawingml/2006/main" xmlns:r="http://schemas.openxmlformats.org/officeDocument/2006/relationships" xmlns:p="http://schemas.openxmlformats.org/presentationml/2006/main">
  <p:tag name="AS_UNIQUEID" val="9075"/>
</p:tagLst>
</file>

<file path=ppt/tags/tag12.xml><?xml version="1.0" encoding="utf-8"?>
<p:tagLst xmlns:a="http://schemas.openxmlformats.org/drawingml/2006/main" xmlns:r="http://schemas.openxmlformats.org/officeDocument/2006/relationships" xmlns:p="http://schemas.openxmlformats.org/presentationml/2006/main">
  <p:tag name="AS_UNIQUEID" val="9615"/>
</p:tagLst>
</file>

<file path=ppt/tags/tag13.xml><?xml version="1.0" encoding="utf-8"?>
<p:tagLst xmlns:a="http://schemas.openxmlformats.org/drawingml/2006/main" xmlns:r="http://schemas.openxmlformats.org/officeDocument/2006/relationships" xmlns:p="http://schemas.openxmlformats.org/presentationml/2006/main">
  <p:tag name="AS_UNIQUEID" val="9067"/>
</p:tagLst>
</file>

<file path=ppt/tags/tag14.xml><?xml version="1.0" encoding="utf-8"?>
<p:tagLst xmlns:a="http://schemas.openxmlformats.org/drawingml/2006/main" xmlns:r="http://schemas.openxmlformats.org/officeDocument/2006/relationships" xmlns:p="http://schemas.openxmlformats.org/presentationml/2006/main">
  <p:tag name="AS_UNIQUEID" val="21"/>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6.xml><?xml version="1.0" encoding="utf-8"?>
<p:tagLst xmlns:a="http://schemas.openxmlformats.org/drawingml/2006/main" xmlns:r="http://schemas.openxmlformats.org/officeDocument/2006/relationships" xmlns:p="http://schemas.openxmlformats.org/presentationml/2006/main">
  <p:tag name="AS_UNIQUEID" val="21"/>
</p:tagLst>
</file>

<file path=ppt/tags/tag17.xml><?xml version="1.0" encoding="utf-8"?>
<p:tagLst xmlns:a="http://schemas.openxmlformats.org/drawingml/2006/main" xmlns:r="http://schemas.openxmlformats.org/officeDocument/2006/relationships" xmlns:p="http://schemas.openxmlformats.org/presentationml/2006/main">
  <p:tag name="AS_UNIQUEID" val="21"/>
</p:tagLst>
</file>

<file path=ppt/tags/tag2.xml><?xml version="1.0" encoding="utf-8"?>
<p:tagLst xmlns:a="http://schemas.openxmlformats.org/drawingml/2006/main" xmlns:r="http://schemas.openxmlformats.org/officeDocument/2006/relationships" xmlns:p="http://schemas.openxmlformats.org/presentationml/2006/main">
  <p:tag name="AS_UNIQUEID" val="9073"/>
</p:tagLst>
</file>

<file path=ppt/tags/tag3.xml><?xml version="1.0" encoding="utf-8"?>
<p:tagLst xmlns:a="http://schemas.openxmlformats.org/drawingml/2006/main" xmlns:r="http://schemas.openxmlformats.org/officeDocument/2006/relationships" xmlns:p="http://schemas.openxmlformats.org/presentationml/2006/main">
  <p:tag name="AS_UNIQUEID" val="18"/>
</p:tagLst>
</file>

<file path=ppt/tags/tag4.xml><?xml version="1.0" encoding="utf-8"?>
<p:tagLst xmlns:a="http://schemas.openxmlformats.org/drawingml/2006/main" xmlns:r="http://schemas.openxmlformats.org/officeDocument/2006/relationships" xmlns:p="http://schemas.openxmlformats.org/presentationml/2006/main">
  <p:tag name="AS_UNIQUEID" val="2"/>
</p:tagLst>
</file>

<file path=ppt/tags/tag5.xml><?xml version="1.0" encoding="utf-8"?>
<p:tagLst xmlns:a="http://schemas.openxmlformats.org/drawingml/2006/main" xmlns:r="http://schemas.openxmlformats.org/officeDocument/2006/relationships" xmlns:p="http://schemas.openxmlformats.org/presentationml/2006/main">
  <p:tag name="AS_UNIQUEID" val="9074"/>
</p:tagLst>
</file>

<file path=ppt/tags/tag6.xml><?xml version="1.0" encoding="utf-8"?>
<p:tagLst xmlns:a="http://schemas.openxmlformats.org/drawingml/2006/main" xmlns:r="http://schemas.openxmlformats.org/officeDocument/2006/relationships" xmlns:p="http://schemas.openxmlformats.org/presentationml/2006/main">
  <p:tag name="AS_UNIQUEID" val="1"/>
</p:tagLst>
</file>

<file path=ppt/tags/tag7.xml><?xml version="1.0" encoding="utf-8"?>
<p:tagLst xmlns:a="http://schemas.openxmlformats.org/drawingml/2006/main" xmlns:r="http://schemas.openxmlformats.org/officeDocument/2006/relationships" xmlns:p="http://schemas.openxmlformats.org/presentationml/2006/main">
  <p:tag name="AS_UNIQUEID" val="21"/>
</p:tagLst>
</file>

<file path=ppt/tags/tag8.xml><?xml version="1.0" encoding="utf-8"?>
<p:tagLst xmlns:a="http://schemas.openxmlformats.org/drawingml/2006/main" xmlns:r="http://schemas.openxmlformats.org/officeDocument/2006/relationships" xmlns:p="http://schemas.openxmlformats.org/presentationml/2006/main">
  <p:tag name="AS_UNIQUEID" val="9066"/>
</p:tagLst>
</file>

<file path=ppt/tags/tag9.xml><?xml version="1.0" encoding="utf-8"?>
<p:tagLst xmlns:a="http://schemas.openxmlformats.org/drawingml/2006/main" xmlns:r="http://schemas.openxmlformats.org/officeDocument/2006/relationships" xmlns:p="http://schemas.openxmlformats.org/presentationml/2006/main">
  <p:tag name="AS_UNIQUEID" val="23"/>
</p:tagLst>
</file>

<file path=ppt/theme/theme1.xml><?xml version="1.0" encoding="utf-8"?>
<a:theme xmlns:a="http://schemas.openxmlformats.org/drawingml/2006/main" name="Master Titel">
  <a:themeElements>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fontScheme name="Standarddesign">
      <a:majorFont>
        <a:latin typeface="Arial"/>
        <a:ea typeface=""/>
        <a:cs typeface=""/>
      </a:majorFont>
      <a:minorFont>
        <a:latin typeface="Arial"/>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DE911B"/>
        </a:dk2>
        <a:lt2>
          <a:srgbClr val="969696"/>
        </a:lt2>
        <a:accent1>
          <a:srgbClr val="00925B"/>
        </a:accent1>
        <a:accent2>
          <a:srgbClr val="33A87C"/>
        </a:accent2>
        <a:accent3>
          <a:srgbClr val="FFFFFF"/>
        </a:accent3>
        <a:accent4>
          <a:srgbClr val="000000"/>
        </a:accent4>
        <a:accent5>
          <a:srgbClr val="AAC7B5"/>
        </a:accent5>
        <a:accent6>
          <a:srgbClr val="2D9870"/>
        </a:accent6>
        <a:hlink>
          <a:srgbClr val="66BE9D"/>
        </a:hlink>
        <a:folHlink>
          <a:srgbClr val="99D3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alt grün">
  <a:themeElements>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fontScheme name="Standarddesign">
      <a:majorFont>
        <a:latin typeface="Arial"/>
        <a:ea typeface=""/>
        <a:cs typeface=""/>
      </a:majorFont>
      <a:minorFont>
        <a:latin typeface="Arial"/>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sz="2000" b="1" dirty="0" smtClean="0">
            <a:solidFill>
              <a:schemeClr val="bg1"/>
            </a:solidFill>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defRPr sz="1800" kern="0" dirty="0" err="1" smtClean="0">
            <a:latin typeface="+mn-lt"/>
          </a:defRPr>
        </a:defPPr>
      </a:lstStyle>
    </a:txDef>
  </a:objectDefaults>
  <a:extraClrSchemeLst>
    <a:extraClrScheme>
      <a:clrScheme name="Standarddesign 1">
        <a:dk1>
          <a:srgbClr val="000000"/>
        </a:dk1>
        <a:lt1>
          <a:srgbClr val="FFFFFF"/>
        </a:lt1>
        <a:dk2>
          <a:srgbClr val="DE911B"/>
        </a:dk2>
        <a:lt2>
          <a:srgbClr val="969696"/>
        </a:lt2>
        <a:accent1>
          <a:srgbClr val="00925B"/>
        </a:accent1>
        <a:accent2>
          <a:srgbClr val="33A87C"/>
        </a:accent2>
        <a:accent3>
          <a:srgbClr val="FFFFFF"/>
        </a:accent3>
        <a:accent4>
          <a:srgbClr val="000000"/>
        </a:accent4>
        <a:accent5>
          <a:srgbClr val="AAC7B5"/>
        </a:accent5>
        <a:accent6>
          <a:srgbClr val="2D9870"/>
        </a:accent6>
        <a:hlink>
          <a:srgbClr val="66BE9D"/>
        </a:hlink>
        <a:folHlink>
          <a:srgbClr val="99D3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halt grün">
  <a:themeElements>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fontScheme name="Standarddesign">
      <a:majorFont>
        <a:latin typeface="Arial"/>
        <a:ea typeface=""/>
        <a:cs typeface=""/>
      </a:majorFont>
      <a:minorFont>
        <a:latin typeface="Arial"/>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sz="2000" b="1" dirty="0" smtClean="0">
            <a:solidFill>
              <a:schemeClr val="bg1"/>
            </a:solidFill>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defRPr sz="1800" kern="0" dirty="0" err="1" smtClean="0">
            <a:latin typeface="+mn-lt"/>
          </a:defRPr>
        </a:defPPr>
      </a:lstStyle>
    </a:txDef>
  </a:objectDefaults>
  <a:extraClrSchemeLst>
    <a:extraClrScheme>
      <a:clrScheme name="Standarddesign 1">
        <a:dk1>
          <a:srgbClr val="000000"/>
        </a:dk1>
        <a:lt1>
          <a:srgbClr val="FFFFFF"/>
        </a:lt1>
        <a:dk2>
          <a:srgbClr val="DE911B"/>
        </a:dk2>
        <a:lt2>
          <a:srgbClr val="969696"/>
        </a:lt2>
        <a:accent1>
          <a:srgbClr val="00925B"/>
        </a:accent1>
        <a:accent2>
          <a:srgbClr val="33A87C"/>
        </a:accent2>
        <a:accent3>
          <a:srgbClr val="FFFFFF"/>
        </a:accent3>
        <a:accent4>
          <a:srgbClr val="000000"/>
        </a:accent4>
        <a:accent5>
          <a:srgbClr val="AAC7B5"/>
        </a:accent5>
        <a:accent6>
          <a:srgbClr val="2D9870"/>
        </a:accent6>
        <a:hlink>
          <a:srgbClr val="66BE9D"/>
        </a:hlink>
        <a:folHlink>
          <a:srgbClr val="99D3B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themeOverride>
</file>

<file path=ppt/theme/themeOverride2.xml><?xml version="1.0" encoding="utf-8"?>
<a:themeOverride xmlns:a="http://schemas.openxmlformats.org/drawingml/2006/main">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themeOverride>
</file>

<file path=ppt/theme/themeOverride3.xml><?xml version="1.0" encoding="utf-8"?>
<a:themeOverride xmlns:a="http://schemas.openxmlformats.org/drawingml/2006/main">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themeOverride>
</file>

<file path=ppt/theme/themeOverride4.xml><?xml version="1.0" encoding="utf-8"?>
<a:themeOverride xmlns:a="http://schemas.openxmlformats.org/drawingml/2006/main">
  <a:clrScheme name="BAD Präsentationen">
    <a:dk1>
      <a:srgbClr val="000000"/>
    </a:dk1>
    <a:lt1>
      <a:srgbClr val="FFFFFF"/>
    </a:lt1>
    <a:dk2>
      <a:srgbClr val="379C00"/>
    </a:dk2>
    <a:lt2>
      <a:srgbClr val="969696"/>
    </a:lt2>
    <a:accent1>
      <a:srgbClr val="00925B"/>
    </a:accent1>
    <a:accent2>
      <a:srgbClr val="33A87C"/>
    </a:accent2>
    <a:accent3>
      <a:srgbClr val="ACCD5B"/>
    </a:accent3>
    <a:accent4>
      <a:srgbClr val="FF6633"/>
    </a:accent4>
    <a:accent5>
      <a:srgbClr val="F79646"/>
    </a:accent5>
    <a:accent6>
      <a:srgbClr val="FFCC33"/>
    </a:accent6>
    <a:hlink>
      <a:srgbClr val="595959"/>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7B4E35EC0D1D4DAC5043FA8823AA0F" ma:contentTypeVersion="0" ma:contentTypeDescription="Ein neues Dokument erstellen." ma:contentTypeScope="" ma:versionID="908e4161836014fd172ac51f085107ac">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BBA061-1330-40AA-A2B0-0AAE0CD0F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098AB36-604A-4DC1-8377-12D458ED8800}">
  <ds:schemaRef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90C9BE1-407B-4CE6-9B53-04305E868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Breitbild</PresentationFormat>
  <Paragraphs>162</Paragraphs>
  <Slides>16</Slides>
  <Notes>16</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16</vt:i4>
      </vt:variant>
    </vt:vector>
  </HeadingPairs>
  <TitlesOfParts>
    <vt:vector size="25" baseType="lpstr">
      <vt:lpstr>Arial Unicode MS</vt:lpstr>
      <vt:lpstr>Arial</vt:lpstr>
      <vt:lpstr>Arial Narrow</vt:lpstr>
      <vt:lpstr>Courier New</vt:lpstr>
      <vt:lpstr>Symbol</vt:lpstr>
      <vt:lpstr>Wingdings</vt:lpstr>
      <vt:lpstr>Master Titel</vt:lpstr>
      <vt:lpstr>Inhalt grün</vt:lpstr>
      <vt:lpstr>1_Inhalt grün</vt:lpstr>
      <vt:lpstr>PowerPoint-Präsentation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GEMEINSAM auf die Ergebnisse schauen, um dann zusammen Lösungen zu entwickeln!</vt:lpstr>
      <vt:lpstr>PowerPoint-Präsentation</vt:lpstr>
      <vt:lpstr>PowerPoint-Präsentation</vt:lpstr>
      <vt:lpstr>PowerPoint-Präsentation</vt:lpstr>
      <vt:lpstr>PowerPoint-Präsentation</vt:lpstr>
      <vt:lpstr>Wie geht es weiter?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Leyendecker Ramona - Bielefeld</dc:creator>
  <cp:lastModifiedBy>Kessel Kathrin - Münster</cp:lastModifiedBy>
  <cp:revision>55</cp:revision>
  <dcterms:created xsi:type="dcterms:W3CDTF">2021-01-15T09:41:10Z</dcterms:created>
  <dcterms:modified xsi:type="dcterms:W3CDTF">2021-02-25T06:49:43Z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0x010100657B4E35EC0D1D4DAC5043FA8823AA0F</vt:lpwstr>
  </property>
</Properties>
</file>